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98" r:id="rId2"/>
    <p:sldId id="256" r:id="rId3"/>
    <p:sldId id="299" r:id="rId4"/>
    <p:sldId id="287" r:id="rId5"/>
    <p:sldId id="289" r:id="rId6"/>
    <p:sldId id="290" r:id="rId7"/>
    <p:sldId id="291" r:id="rId8"/>
    <p:sldId id="292" r:id="rId9"/>
    <p:sldId id="293" r:id="rId10"/>
    <p:sldId id="296" r:id="rId1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55" autoAdjust="0"/>
    <p:restoredTop sz="94727" autoAdjust="0"/>
  </p:normalViewPr>
  <p:slideViewPr>
    <p:cSldViewPr>
      <p:cViewPr varScale="1">
        <p:scale>
          <a:sx n="66" d="100"/>
          <a:sy n="66" d="100"/>
        </p:scale>
        <p:origin x="192" y="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F1383-F841-4FC1-980A-4BCF38D35393}" type="datetimeFigureOut">
              <a:rPr lang="en-US" smtClean="0"/>
              <a:t>1/2/17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8C7EF2-3DEA-4967-9E8E-1F6739F0E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021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2BB84-C1D0-4F20-999A-9EF372CF8927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0632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BEB305-1ECA-4DC2-994B-7E40C1CFF228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377298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EAB446-1A84-4E4B-86BF-84B9DB47D130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276018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52F96A-77ED-4F81-87CF-FFCAD6B922E5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065231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DDD591-68DE-4168-BE0B-1013087022EB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766575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4C38B3-4553-4A3E-90C8-0427D971ED18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190696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58363B-7B42-4A25-8CFA-55495C7070BA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354280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61FBC0-4B6E-44A3-857D-AFA0EBE8AAC4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925833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BD0E2-9AC7-4ED8-86D7-0C40FE5378D3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449729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18FD5E-A9F2-45C7-AAF0-5067FEB9465E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165290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2EDD1A-089B-45CB-BD9E-79552779F441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921818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64A69D-2525-4BFB-BEE1-03CC4204DE4F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085545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E32D79C-8B96-4C20-A931-22D0C1913104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9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98984" y="4437112"/>
            <a:ext cx="8229600" cy="1143000"/>
          </a:xfrm>
        </p:spPr>
        <p:txBody>
          <a:bodyPr/>
          <a:lstStyle/>
          <a:p>
            <a:r>
              <a:rPr lang="zh-CN" altLang="en-US" sz="6000" dirty="0" smtClean="0"/>
              <a:t>她</a:t>
            </a:r>
            <a:r>
              <a:rPr lang="zh-CN" altLang="en-US" sz="6000" dirty="0" smtClean="0">
                <a:solidFill>
                  <a:srgbClr val="FF0000"/>
                </a:solidFill>
              </a:rPr>
              <a:t>在</a:t>
            </a:r>
            <a:r>
              <a:rPr lang="zh-CN" altLang="en-US" sz="6000" dirty="0" smtClean="0">
                <a:solidFill>
                  <a:srgbClr val="0070C0"/>
                </a:solidFill>
              </a:rPr>
              <a:t>买衣服</a:t>
            </a:r>
            <a:r>
              <a:rPr lang="zh-CN" altLang="en-US" sz="6000" dirty="0" smtClean="0">
                <a:solidFill>
                  <a:srgbClr val="7030A0"/>
                </a:solidFill>
              </a:rPr>
              <a:t>。</a:t>
            </a:r>
            <a:r>
              <a:rPr lang="en-US" altLang="zh-CN" sz="6000" dirty="0" smtClean="0">
                <a:solidFill>
                  <a:srgbClr val="7030A0"/>
                </a:solidFill>
              </a:rPr>
              <a:t/>
            </a:r>
            <a:br>
              <a:rPr lang="en-US" altLang="zh-CN" sz="6000" dirty="0" smtClean="0">
                <a:solidFill>
                  <a:srgbClr val="7030A0"/>
                </a:solidFill>
              </a:rPr>
            </a:br>
            <a:r>
              <a:rPr lang="en-US" altLang="zh-CN" sz="6000" dirty="0" smtClean="0">
                <a:solidFill>
                  <a:srgbClr val="7030A0"/>
                </a:solidFill>
              </a:rPr>
              <a:t>“</a:t>
            </a:r>
            <a:r>
              <a:rPr lang="en-US" altLang="zh-CN" sz="3600" dirty="0" smtClean="0">
                <a:solidFill>
                  <a:srgbClr val="7030A0"/>
                </a:solidFill>
              </a:rPr>
              <a:t>She is buying clothes.”</a:t>
            </a:r>
            <a:r>
              <a:rPr lang="en-US" altLang="zh-CN" sz="6000" dirty="0" smtClean="0">
                <a:solidFill>
                  <a:srgbClr val="7030A0"/>
                </a:solidFill>
              </a:rPr>
              <a:t/>
            </a:r>
            <a:br>
              <a:rPr lang="en-US" altLang="zh-CN" sz="6000" dirty="0" smtClean="0">
                <a:solidFill>
                  <a:srgbClr val="7030A0"/>
                </a:solidFill>
              </a:rPr>
            </a:br>
            <a:endParaRPr lang="en-US" sz="6000" dirty="0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551" y="980728"/>
            <a:ext cx="859320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/>
              <a:t>Day 5 Activity2</a:t>
            </a:r>
            <a:br>
              <a:rPr lang="en-US" altLang="zh-CN" sz="2800" dirty="0" smtClean="0"/>
            </a:br>
            <a:endParaRPr lang="en-US" altLang="zh-CN" sz="2800" dirty="0" smtClean="0"/>
          </a:p>
          <a:p>
            <a:r>
              <a:rPr lang="zh-CN" altLang="en-US" sz="2800" dirty="0" smtClean="0">
                <a:solidFill>
                  <a:srgbClr val="FF0000"/>
                </a:solidFill>
              </a:rPr>
              <a:t>在</a:t>
            </a:r>
            <a:r>
              <a:rPr lang="en-US" altLang="zh-CN" sz="2800" dirty="0"/>
              <a:t>+</a:t>
            </a:r>
            <a:r>
              <a:rPr lang="en-US" altLang="zh-CN" sz="2800" dirty="0">
                <a:solidFill>
                  <a:srgbClr val="0070C0"/>
                </a:solidFill>
              </a:rPr>
              <a:t>action </a:t>
            </a:r>
            <a:r>
              <a:rPr lang="en-US" altLang="zh-CN" sz="2800" dirty="0" smtClean="0">
                <a:solidFill>
                  <a:srgbClr val="0070C0"/>
                </a:solidFill>
              </a:rPr>
              <a:t>verb: </a:t>
            </a:r>
            <a:r>
              <a:rPr lang="en-US" altLang="zh-CN" sz="2800" dirty="0" smtClean="0"/>
              <a:t>indicating an action ongoing 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8146" y="3925826"/>
            <a:ext cx="2714613" cy="290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74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矩形 2"/>
          <p:cNvSpPr>
            <a:spLocks noChangeArrowheads="1"/>
          </p:cNvSpPr>
          <p:nvPr/>
        </p:nvSpPr>
        <p:spPr bwMode="auto">
          <a:xfrm>
            <a:off x="3698756" y="4581128"/>
            <a:ext cx="13773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latin typeface="楷体_GB2312" pitchFamily="49" charset="-122"/>
                <a:ea typeface="楷体_GB2312" pitchFamily="49" charset="-122"/>
              </a:rPr>
              <a:t>喝茶</a:t>
            </a:r>
            <a:endParaRPr lang="zh-CN" altLang="en-US" sz="3600" dirty="0">
              <a:latin typeface="楷体_GB2312" pitchFamily="49" charset="-122"/>
              <a:ea typeface="楷体_GB2312" pitchFamily="49" charset="-122"/>
            </a:endParaRPr>
          </a:p>
          <a:p>
            <a:r>
              <a:rPr lang="en-US" altLang="zh-CN" sz="3600" dirty="0" err="1">
                <a:latin typeface="楷体_GB2312" pitchFamily="49" charset="-122"/>
                <a:ea typeface="楷体_GB2312" pitchFamily="49" charset="-122"/>
              </a:rPr>
              <a:t>h</a:t>
            </a:r>
            <a:r>
              <a:rPr lang="en-US" altLang="zh-CN" sz="3600" dirty="0" err="1" smtClean="0">
                <a:latin typeface="楷体_GB2312" pitchFamily="49" charset="-122"/>
                <a:ea typeface="楷体_GB2312" pitchFamily="49" charset="-122"/>
              </a:rPr>
              <a:t>ē</a:t>
            </a:r>
            <a:r>
              <a:rPr lang="en-US" altLang="zh-CN" sz="3600" dirty="0" smtClean="0"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en-US" altLang="zh-CN" sz="3600" dirty="0" err="1" smtClean="0">
                <a:latin typeface="楷体_GB2312" pitchFamily="49" charset="-122"/>
                <a:ea typeface="楷体_GB2312" pitchFamily="49" charset="-122"/>
              </a:rPr>
              <a:t>chá</a:t>
            </a:r>
            <a:endParaRPr lang="en-US" altLang="zh-CN" sz="3600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941" y="2129803"/>
            <a:ext cx="3869059" cy="472819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44040" y="980728"/>
            <a:ext cx="646403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dirty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她在做什么</a:t>
            </a:r>
            <a:r>
              <a:rPr lang="zh-CN" altLang="en-US" sz="4400" dirty="0" smtClean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？</a:t>
            </a:r>
            <a:endParaRPr lang="en-US" altLang="zh-CN" sz="4400" dirty="0" smtClean="0">
              <a:solidFill>
                <a:srgbClr val="000000"/>
              </a:solidFill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067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573832" y="320757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s-ES" altLang="en-US" dirty="0">
              <a:solidFill>
                <a:schemeClr val="tx1"/>
              </a:solidFill>
            </a:endParaRPr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1259632" y="1052736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1907704" y="447749"/>
            <a:ext cx="693811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kern="0" dirty="0" smtClean="0">
                <a:latin typeface="Verdana"/>
                <a:ea typeface="SimSun" panose="02010600030101010101" pitchFamily="2" charset="-122"/>
                <a:cs typeface="+mj-cs"/>
              </a:rPr>
              <a:t>Question: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b="1" kern="0" dirty="0" smtClean="0">
                <a:latin typeface="Verdana"/>
                <a:ea typeface="SimSun" panose="02010600030101010101" pitchFamily="2" charset="-122"/>
                <a:cs typeface="+mj-cs"/>
              </a:rPr>
              <a:t>A</a:t>
            </a:r>
            <a:r>
              <a:rPr lang="zh-CN" altLang="en-US" sz="6000" b="1" kern="0" dirty="0" smtClean="0">
                <a:latin typeface="Verdana"/>
                <a:ea typeface="SimSun" panose="02010600030101010101" pitchFamily="2" charset="-122"/>
                <a:cs typeface="+mj-cs"/>
              </a:rPr>
              <a:t>：她</a:t>
            </a:r>
            <a:r>
              <a:rPr lang="zh-CN" altLang="en-US" sz="6000" b="1" kern="0" noProof="0" dirty="0" smtClean="0">
                <a:latin typeface="Verdana"/>
                <a:ea typeface="SimSun" panose="02010600030101010101" pitchFamily="2" charset="-122"/>
                <a:cs typeface="+mj-cs"/>
              </a:rPr>
              <a:t>们</a:t>
            </a:r>
            <a:r>
              <a:rPr lang="zh-CN" altLang="en-US" sz="6000" b="1" kern="0" noProof="0" dirty="0" smtClean="0">
                <a:solidFill>
                  <a:srgbClr val="FF0000"/>
                </a:solidFill>
                <a:latin typeface="Verdana"/>
                <a:ea typeface="SimSun" panose="02010600030101010101" pitchFamily="2" charset="-122"/>
                <a:cs typeface="+mj-cs"/>
              </a:rPr>
              <a:t>在</a:t>
            </a:r>
            <a:r>
              <a:rPr lang="zh-CN" altLang="en-US" sz="6000" b="1" kern="0" noProof="0" dirty="0" smtClean="0">
                <a:solidFill>
                  <a:srgbClr val="0070C0"/>
                </a:solidFill>
                <a:latin typeface="Verdana"/>
                <a:ea typeface="SimSun" panose="02010600030101010101" pitchFamily="2" charset="-122"/>
                <a:cs typeface="+mj-cs"/>
              </a:rPr>
              <a:t>做什么？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7704" y="1692067"/>
            <a:ext cx="692689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3600" b="1" kern="0" dirty="0" smtClean="0">
              <a:latin typeface="Verdana"/>
              <a:ea typeface="SimSun" panose="02010600030101010101" pitchFamily="2" charset="-122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b="1" kern="0" dirty="0" smtClean="0">
                <a:latin typeface="Verdana"/>
                <a:ea typeface="SimSun" panose="02010600030101010101" pitchFamily="2" charset="-122"/>
                <a:cs typeface="+mj-cs"/>
              </a:rPr>
              <a:t>B</a:t>
            </a:r>
            <a:r>
              <a:rPr lang="zh-CN" altLang="en-US" sz="6000" b="1" kern="0" dirty="0" smtClean="0">
                <a:latin typeface="Verdana"/>
                <a:ea typeface="SimSun" panose="02010600030101010101" pitchFamily="2" charset="-122"/>
                <a:cs typeface="+mj-cs"/>
              </a:rPr>
              <a:t>：她</a:t>
            </a:r>
            <a:r>
              <a:rPr lang="zh-CN" altLang="en-US" sz="6000" b="1" kern="0" noProof="0" dirty="0" smtClean="0">
                <a:latin typeface="Verdana"/>
                <a:ea typeface="SimSun" panose="02010600030101010101" pitchFamily="2" charset="-122"/>
                <a:cs typeface="+mj-cs"/>
              </a:rPr>
              <a:t>们</a:t>
            </a:r>
            <a:r>
              <a:rPr lang="zh-CN" altLang="en-US" sz="6000" b="1" kern="0" noProof="0" dirty="0" smtClean="0">
                <a:solidFill>
                  <a:srgbClr val="FF0000"/>
                </a:solidFill>
                <a:latin typeface="Verdana"/>
                <a:ea typeface="SimSun" panose="02010600030101010101" pitchFamily="2" charset="-122"/>
                <a:cs typeface="+mj-cs"/>
              </a:rPr>
              <a:t>在</a:t>
            </a:r>
            <a:r>
              <a:rPr lang="zh-CN" altLang="en-US" sz="6000" b="1" kern="0" dirty="0" smtClean="0">
                <a:solidFill>
                  <a:srgbClr val="0070C0"/>
                </a:solidFill>
                <a:latin typeface="Verdana"/>
                <a:ea typeface="SimSun" panose="02010600030101010101" pitchFamily="2" charset="-122"/>
                <a:cs typeface="+mj-cs"/>
              </a:rPr>
              <a:t>买</a:t>
            </a:r>
            <a:r>
              <a:rPr lang="zh-CN" altLang="en-US" sz="6000" b="1" kern="0" noProof="0" dirty="0" smtClean="0">
                <a:solidFill>
                  <a:srgbClr val="0070C0"/>
                </a:solidFill>
                <a:latin typeface="Verdana"/>
                <a:ea typeface="SimSun" panose="02010600030101010101" pitchFamily="2" charset="-122"/>
                <a:cs typeface="+mj-cs"/>
              </a:rPr>
              <a:t>东西。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2536" y="1685077"/>
            <a:ext cx="8229600" cy="273881"/>
          </a:xfrm>
        </p:spPr>
        <p:txBody>
          <a:bodyPr/>
          <a:lstStyle/>
          <a:p>
            <a:r>
              <a:rPr lang="en-US" altLang="zh-CN" dirty="0" smtClean="0"/>
              <a:t>A</a:t>
            </a:r>
            <a:r>
              <a:rPr lang="zh-CN" altLang="en-US" dirty="0" smtClean="0"/>
              <a:t>：他们在做什么？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AutoShape 2" descr="Image result for 买衣服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Image result for 买衣服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矩形 2"/>
          <p:cNvSpPr>
            <a:spLocks noChangeArrowheads="1"/>
          </p:cNvSpPr>
          <p:nvPr/>
        </p:nvSpPr>
        <p:spPr bwMode="auto">
          <a:xfrm>
            <a:off x="1331640" y="1970499"/>
            <a:ext cx="4536504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4400" dirty="0" smtClean="0"/>
              <a:t>B</a:t>
            </a:r>
            <a:r>
              <a:rPr lang="zh-CN" altLang="en-US" sz="4400" dirty="0" smtClean="0"/>
              <a:t>：他们</a:t>
            </a:r>
            <a:r>
              <a:rPr lang="zh-CN" altLang="en-US" sz="4400" dirty="0">
                <a:solidFill>
                  <a:srgbClr val="FF0000"/>
                </a:solidFill>
              </a:rPr>
              <a:t>在</a:t>
            </a:r>
            <a:r>
              <a:rPr lang="zh-CN" altLang="en-US" sz="4400" dirty="0">
                <a:solidFill>
                  <a:srgbClr val="0070C0"/>
                </a:solidFill>
              </a:rPr>
              <a:t>打球</a:t>
            </a:r>
            <a:r>
              <a:rPr lang="zh-CN" altLang="en-US" sz="4400" dirty="0" smtClean="0"/>
              <a:t>。</a:t>
            </a:r>
            <a:endParaRPr lang="en-US" altLang="zh-CN" sz="4400" dirty="0" smtClean="0"/>
          </a:p>
          <a:p>
            <a:r>
              <a:rPr lang="zh-CN" altLang="en-US" sz="4800" dirty="0" smtClean="0">
                <a:latin typeface="楷体_GB2312" pitchFamily="49" charset="-122"/>
                <a:ea typeface="楷体_GB2312" pitchFamily="49" charset="-122"/>
              </a:rPr>
              <a:t>          </a:t>
            </a:r>
            <a:endParaRPr lang="en-US" altLang="zh-CN" sz="2400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8" name="Picture 2" descr="Image result for 打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01907"/>
            <a:ext cx="4355976" cy="345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2"/>
          <p:cNvSpPr>
            <a:spLocks noChangeArrowheads="1"/>
          </p:cNvSpPr>
          <p:nvPr/>
        </p:nvSpPr>
        <p:spPr bwMode="auto">
          <a:xfrm>
            <a:off x="2387452" y="4427645"/>
            <a:ext cx="302433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dirty="0">
                <a:ea typeface="SimSun" pitchFamily="2" charset="-122"/>
              </a:rPr>
              <a:t> </a:t>
            </a:r>
            <a:r>
              <a:rPr lang="zh-CN" altLang="en-US" sz="4400" dirty="0">
                <a:latin typeface="楷体_GB2312" pitchFamily="49" charset="-122"/>
                <a:ea typeface="楷体_GB2312" pitchFamily="49" charset="-122"/>
              </a:rPr>
              <a:t>打球</a:t>
            </a:r>
          </a:p>
          <a:p>
            <a:r>
              <a:rPr lang="en-US" altLang="zh-CN" sz="4400" dirty="0" err="1">
                <a:latin typeface="楷体_GB2312" pitchFamily="49" charset="-122"/>
                <a:ea typeface="楷体_GB2312" pitchFamily="49" charset="-122"/>
              </a:rPr>
              <a:t>Dǎ</a:t>
            </a:r>
            <a:r>
              <a:rPr lang="en-US" altLang="zh-CN" sz="4400" dirty="0"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en-US" altLang="zh-CN" sz="4400" dirty="0" err="1">
                <a:latin typeface="楷体_GB2312" pitchFamily="49" charset="-122"/>
                <a:ea typeface="楷体_GB2312" pitchFamily="49" charset="-122"/>
              </a:rPr>
              <a:t>qiú</a:t>
            </a:r>
            <a:endParaRPr lang="en-US" altLang="zh-CN" sz="4400" dirty="0">
              <a:latin typeface="楷体_GB2312" pitchFamily="49" charset="-122"/>
              <a:ea typeface="楷体_GB2312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165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Chinese PPT\International Chinese picture\Lesson 4\2007613115437172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211" y="2745674"/>
            <a:ext cx="3220392" cy="4112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矩形 3"/>
          <p:cNvSpPr>
            <a:spLocks noChangeArrowheads="1"/>
          </p:cNvSpPr>
          <p:nvPr/>
        </p:nvSpPr>
        <p:spPr bwMode="auto">
          <a:xfrm>
            <a:off x="1820268" y="4653136"/>
            <a:ext cx="183896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 dirty="0">
                <a:latin typeface="楷体_GB2312" pitchFamily="49" charset="-122"/>
                <a:ea typeface="楷体_GB2312" pitchFamily="49" charset="-122"/>
              </a:rPr>
              <a:t>唱歌</a:t>
            </a:r>
            <a:endParaRPr lang="en-US" altLang="zh-CN" sz="3600" dirty="0">
              <a:latin typeface="楷体_GB2312" pitchFamily="49" charset="-122"/>
              <a:ea typeface="楷体_GB2312" pitchFamily="49" charset="-122"/>
            </a:endParaRPr>
          </a:p>
          <a:p>
            <a:r>
              <a:rPr lang="en-US" altLang="zh-CN" sz="3600" dirty="0" err="1">
                <a:latin typeface="楷体_GB2312" pitchFamily="49" charset="-122"/>
                <a:ea typeface="楷体_GB2312" pitchFamily="49" charset="-122"/>
              </a:rPr>
              <a:t>c</a:t>
            </a:r>
            <a:r>
              <a:rPr lang="en-US" altLang="zh-CN" sz="3600" dirty="0" err="1" smtClean="0">
                <a:latin typeface="楷体_GB2312" pitchFamily="49" charset="-122"/>
                <a:ea typeface="楷体_GB2312" pitchFamily="49" charset="-122"/>
              </a:rPr>
              <a:t>hàng</a:t>
            </a:r>
            <a:r>
              <a:rPr lang="en-US" altLang="zh-CN" sz="3600" dirty="0" smtClean="0"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en-US" altLang="zh-CN" sz="3600" dirty="0" err="1">
                <a:latin typeface="楷体_GB2312" pitchFamily="49" charset="-122"/>
                <a:ea typeface="楷体_GB2312" pitchFamily="49" charset="-122"/>
              </a:rPr>
              <a:t>gē</a:t>
            </a:r>
            <a:endParaRPr lang="zh-CN" altLang="en-US" sz="36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03648" y="764704"/>
            <a:ext cx="35702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 smtClean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他在</a:t>
            </a:r>
            <a:r>
              <a:rPr lang="zh-CN" altLang="en-US" sz="4400" dirty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做什么</a:t>
            </a:r>
            <a:r>
              <a:rPr lang="zh-CN" altLang="en-US" sz="4400" dirty="0" smtClean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？</a:t>
            </a:r>
            <a:endParaRPr lang="en-US" altLang="zh-CN" sz="4400" dirty="0" smtClean="0">
              <a:solidFill>
                <a:srgbClr val="000000"/>
              </a:solidFill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71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Chinese PPT\International Chinese picture\Lesson 4\2007613103415420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057" y="3038141"/>
            <a:ext cx="3083042" cy="3805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矩形 2"/>
          <p:cNvSpPr>
            <a:spLocks noChangeArrowheads="1"/>
          </p:cNvSpPr>
          <p:nvPr/>
        </p:nvSpPr>
        <p:spPr bwMode="auto">
          <a:xfrm>
            <a:off x="3371932" y="4725144"/>
            <a:ext cx="334786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3600" dirty="0">
                <a:latin typeface="楷体_GB2312" pitchFamily="49" charset="-122"/>
                <a:ea typeface="楷体_GB2312" pitchFamily="49" charset="-122"/>
              </a:rPr>
              <a:t>跳</a:t>
            </a:r>
            <a:r>
              <a:rPr lang="zh-CN" altLang="en-US" sz="3600" dirty="0" smtClean="0">
                <a:latin typeface="楷体_GB2312" pitchFamily="49" charset="-122"/>
                <a:ea typeface="楷体_GB2312" pitchFamily="49" charset="-122"/>
              </a:rPr>
              <a:t>舞</a:t>
            </a:r>
            <a:endParaRPr lang="en-US" altLang="zh-CN" sz="3600" dirty="0" smtClean="0">
              <a:latin typeface="楷体_GB2312" pitchFamily="49" charset="-122"/>
              <a:ea typeface="楷体_GB2312" pitchFamily="49" charset="-122"/>
            </a:endParaRPr>
          </a:p>
          <a:p>
            <a:r>
              <a:rPr lang="en-US" altLang="zh-CN" sz="3600" dirty="0" err="1" smtClean="0">
                <a:latin typeface="楷体_GB2312" pitchFamily="49" charset="-122"/>
                <a:ea typeface="楷体_GB2312" pitchFamily="49" charset="-122"/>
              </a:rPr>
              <a:t>tiào</a:t>
            </a:r>
            <a:r>
              <a:rPr lang="en-US" altLang="zh-CN" sz="3600" dirty="0" smtClean="0"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en-US" altLang="zh-CN" sz="3600" dirty="0" err="1">
                <a:latin typeface="楷体_GB2312" pitchFamily="49" charset="-122"/>
                <a:ea typeface="楷体_GB2312" pitchFamily="49" charset="-122"/>
              </a:rPr>
              <a:t>wǔ</a:t>
            </a:r>
            <a:endParaRPr lang="zh-CN" altLang="en-US" sz="36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75656" y="1334131"/>
            <a:ext cx="35702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她在做</a:t>
            </a:r>
            <a:r>
              <a:rPr lang="zh-CN" altLang="en-US" sz="4400">
                <a:solidFill>
                  <a:srgbClr val="000000"/>
                </a:solidFill>
                <a:latin typeface="Arial"/>
                <a:ea typeface="+mj-ea"/>
                <a:cs typeface="Arial"/>
              </a:rPr>
              <a:t>什么</a:t>
            </a:r>
            <a:r>
              <a:rPr lang="zh-CN" altLang="en-US" sz="4400" smtClean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？</a:t>
            </a:r>
            <a:endParaRPr lang="en-US" altLang="zh-CN" sz="4400" dirty="0" smtClean="0">
              <a:solidFill>
                <a:srgbClr val="000000"/>
              </a:solidFill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571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Chinese PPT\International Chinese picture\Lesson 4\2007614123740399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752" y="2900363"/>
            <a:ext cx="3514725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矩形 2"/>
          <p:cNvSpPr>
            <a:spLocks noChangeArrowheads="1"/>
          </p:cNvSpPr>
          <p:nvPr/>
        </p:nvSpPr>
        <p:spPr bwMode="auto">
          <a:xfrm>
            <a:off x="1979712" y="4509120"/>
            <a:ext cx="377343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3600" dirty="0">
                <a:latin typeface="楷体_GB2312" pitchFamily="49" charset="-122"/>
                <a:ea typeface="楷体_GB2312" pitchFamily="49" charset="-122"/>
              </a:rPr>
              <a:t>听音</a:t>
            </a:r>
            <a:r>
              <a:rPr lang="zh-CN" altLang="en-US" sz="3600" dirty="0" smtClean="0">
                <a:latin typeface="楷体_GB2312" pitchFamily="49" charset="-122"/>
                <a:ea typeface="楷体_GB2312" pitchFamily="49" charset="-122"/>
              </a:rPr>
              <a:t>乐</a:t>
            </a:r>
            <a:endParaRPr lang="en-US" altLang="zh-CN" sz="3600" dirty="0" smtClean="0">
              <a:latin typeface="楷体_GB2312" pitchFamily="49" charset="-122"/>
              <a:ea typeface="楷体_GB2312" pitchFamily="49" charset="-122"/>
            </a:endParaRPr>
          </a:p>
          <a:p>
            <a:r>
              <a:rPr lang="en-US" altLang="zh-CN" sz="3600" dirty="0" err="1" smtClean="0">
                <a:latin typeface="楷体_GB2312" pitchFamily="49" charset="-122"/>
                <a:ea typeface="楷体_GB2312" pitchFamily="49" charset="-122"/>
              </a:rPr>
              <a:t>tīng</a:t>
            </a:r>
            <a:r>
              <a:rPr lang="en-US" altLang="zh-CN" sz="3600" dirty="0" smtClean="0"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en-US" altLang="zh-CN" sz="3600" dirty="0" err="1">
                <a:latin typeface="楷体_GB2312" pitchFamily="49" charset="-122"/>
                <a:ea typeface="楷体_GB2312" pitchFamily="49" charset="-122"/>
              </a:rPr>
              <a:t>yīnyuè</a:t>
            </a:r>
            <a:endParaRPr lang="zh-CN" altLang="en-US" sz="36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91680" y="1052736"/>
            <a:ext cx="35702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她在做</a:t>
            </a:r>
            <a:r>
              <a:rPr lang="zh-CN" altLang="en-US" sz="4400">
                <a:solidFill>
                  <a:srgbClr val="000000"/>
                </a:solidFill>
                <a:latin typeface="Arial"/>
                <a:ea typeface="+mj-ea"/>
                <a:cs typeface="Arial"/>
              </a:rPr>
              <a:t>什么</a:t>
            </a:r>
            <a:r>
              <a:rPr lang="zh-CN" altLang="en-US" sz="4400" smtClean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？</a:t>
            </a:r>
            <a:endParaRPr lang="en-US" altLang="zh-CN" sz="4400" dirty="0" smtClean="0">
              <a:solidFill>
                <a:srgbClr val="000000"/>
              </a:solidFill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763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Chinese PPT\International Chinese picture\Lesson 9\200761313191774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923" y="3167896"/>
            <a:ext cx="4226077" cy="3562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矩形 2"/>
          <p:cNvSpPr>
            <a:spLocks noChangeArrowheads="1"/>
          </p:cNvSpPr>
          <p:nvPr/>
        </p:nvSpPr>
        <p:spPr bwMode="auto">
          <a:xfrm>
            <a:off x="2555776" y="4509120"/>
            <a:ext cx="331236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3600" dirty="0">
                <a:latin typeface="楷体_GB2312" pitchFamily="49" charset="-122"/>
                <a:ea typeface="楷体_GB2312" pitchFamily="49" charset="-122"/>
              </a:rPr>
              <a:t>看</a:t>
            </a:r>
            <a:r>
              <a:rPr lang="zh-CN" altLang="en-US" sz="3600" dirty="0" smtClean="0">
                <a:latin typeface="楷体_GB2312" pitchFamily="49" charset="-122"/>
                <a:ea typeface="楷体_GB2312" pitchFamily="49" charset="-122"/>
              </a:rPr>
              <a:t>书</a:t>
            </a:r>
            <a:endParaRPr lang="en-US" altLang="zh-CN" sz="3600" dirty="0" smtClean="0">
              <a:latin typeface="楷体_GB2312" pitchFamily="49" charset="-122"/>
              <a:ea typeface="楷体_GB2312" pitchFamily="49" charset="-122"/>
            </a:endParaRPr>
          </a:p>
          <a:p>
            <a:r>
              <a:rPr lang="en-US" altLang="zh-CN" sz="3600" dirty="0" err="1" smtClean="0">
                <a:latin typeface="楷体_GB2312" pitchFamily="49" charset="-122"/>
                <a:ea typeface="楷体_GB2312" pitchFamily="49" charset="-122"/>
              </a:rPr>
              <a:t>kàn</a:t>
            </a:r>
            <a:r>
              <a:rPr lang="en-US" altLang="zh-CN" sz="3600" dirty="0" smtClean="0"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en-US" altLang="zh-CN" sz="3600" dirty="0" err="1">
                <a:latin typeface="楷体_GB2312" pitchFamily="49" charset="-122"/>
                <a:ea typeface="楷体_GB2312" pitchFamily="49" charset="-122"/>
              </a:rPr>
              <a:t>shū</a:t>
            </a:r>
            <a:endParaRPr lang="zh-CN" altLang="en-US" sz="36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78732" y="1343123"/>
            <a:ext cx="66783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dirty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他</a:t>
            </a:r>
            <a:r>
              <a:rPr lang="zh-CN" altLang="en-US" sz="4400" dirty="0" smtClean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在</a:t>
            </a:r>
            <a:r>
              <a:rPr lang="zh-CN" altLang="en-US" sz="4400" dirty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做</a:t>
            </a:r>
            <a:r>
              <a:rPr lang="zh-CN" altLang="en-US" sz="4400">
                <a:solidFill>
                  <a:srgbClr val="000000"/>
                </a:solidFill>
                <a:latin typeface="Arial"/>
                <a:ea typeface="+mj-ea"/>
                <a:cs typeface="Arial"/>
              </a:rPr>
              <a:t>什么</a:t>
            </a:r>
            <a:r>
              <a:rPr lang="zh-CN" altLang="en-US" sz="4400" smtClean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？</a:t>
            </a:r>
            <a:endParaRPr lang="en-US" altLang="zh-CN" sz="4400" dirty="0" smtClean="0">
              <a:solidFill>
                <a:srgbClr val="000000"/>
              </a:solidFill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354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矩形 2"/>
          <p:cNvSpPr>
            <a:spLocks noChangeArrowheads="1"/>
          </p:cNvSpPr>
          <p:nvPr/>
        </p:nvSpPr>
        <p:spPr bwMode="auto">
          <a:xfrm>
            <a:off x="2552418" y="4324607"/>
            <a:ext cx="232627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a typeface="SimSun" pitchFamily="2" charset="-122"/>
              </a:rPr>
              <a:t> </a:t>
            </a:r>
            <a:r>
              <a:rPr lang="zh-CN" altLang="en-US" sz="3600" dirty="0">
                <a:ea typeface="楷体_GB2312" pitchFamily="49" charset="-122"/>
              </a:rPr>
              <a:t>做功课</a:t>
            </a:r>
            <a:endParaRPr lang="zh-CN" altLang="en-US" sz="3600" dirty="0">
              <a:latin typeface="楷体_GB2312" pitchFamily="49" charset="-122"/>
              <a:ea typeface="楷体_GB2312" pitchFamily="49" charset="-122"/>
            </a:endParaRPr>
          </a:p>
          <a:p>
            <a:r>
              <a:rPr lang="en-US" altLang="zh-CN" sz="3600" dirty="0" err="1">
                <a:latin typeface="楷体_GB2312" pitchFamily="49" charset="-122"/>
                <a:ea typeface="楷体_GB2312" pitchFamily="49" charset="-122"/>
              </a:rPr>
              <a:t>z</a:t>
            </a:r>
            <a:r>
              <a:rPr lang="en-US" altLang="zh-CN" sz="3600" dirty="0" err="1" smtClean="0">
                <a:latin typeface="楷体_GB2312" pitchFamily="49" charset="-122"/>
                <a:ea typeface="楷体_GB2312" pitchFamily="49" charset="-122"/>
              </a:rPr>
              <a:t>uò</a:t>
            </a:r>
            <a:r>
              <a:rPr lang="en-US" altLang="zh-CN" sz="3600" dirty="0" smtClean="0"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en-US" altLang="zh-CN" sz="3600" dirty="0" err="1" smtClean="0">
                <a:latin typeface="楷体_GB2312" pitchFamily="49" charset="-122"/>
                <a:ea typeface="楷体_GB2312" pitchFamily="49" charset="-122"/>
              </a:rPr>
              <a:t>gōngkè</a:t>
            </a:r>
            <a:endParaRPr lang="en-US" altLang="zh-CN" sz="3600" dirty="0">
              <a:latin typeface="楷体_GB2312" pitchFamily="49" charset="-122"/>
              <a:ea typeface="楷体_GB2312" pitchFamily="49" charset="-122"/>
            </a:endParaRP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5408041" y="2870200"/>
            <a:ext cx="3738562" cy="3987800"/>
            <a:chOff x="2809" y="1296"/>
            <a:chExt cx="2810" cy="2800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2809" y="1324"/>
              <a:ext cx="2804" cy="2108"/>
            </a:xfrm>
            <a:custGeom>
              <a:avLst/>
              <a:gdLst>
                <a:gd name="T0" fmla="*/ 2664 w 2804"/>
                <a:gd name="T1" fmla="*/ 2104 h 2108"/>
                <a:gd name="T2" fmla="*/ 2658 w 2804"/>
                <a:gd name="T3" fmla="*/ 2079 h 2108"/>
                <a:gd name="T4" fmla="*/ 2693 w 2804"/>
                <a:gd name="T5" fmla="*/ 2072 h 2108"/>
                <a:gd name="T6" fmla="*/ 2664 w 2804"/>
                <a:gd name="T7" fmla="*/ 2037 h 2108"/>
                <a:gd name="T8" fmla="*/ 2698 w 2804"/>
                <a:gd name="T9" fmla="*/ 1908 h 2108"/>
                <a:gd name="T10" fmla="*/ 2506 w 2804"/>
                <a:gd name="T11" fmla="*/ 1850 h 2108"/>
                <a:gd name="T12" fmla="*/ 2416 w 2804"/>
                <a:gd name="T13" fmla="*/ 1579 h 2108"/>
                <a:gd name="T14" fmla="*/ 2316 w 2804"/>
                <a:gd name="T15" fmla="*/ 850 h 2108"/>
                <a:gd name="T16" fmla="*/ 2268 w 2804"/>
                <a:gd name="T17" fmla="*/ 812 h 2108"/>
                <a:gd name="T18" fmla="*/ 2253 w 2804"/>
                <a:gd name="T19" fmla="*/ 682 h 2108"/>
                <a:gd name="T20" fmla="*/ 2188 w 2804"/>
                <a:gd name="T21" fmla="*/ 286 h 2108"/>
                <a:gd name="T22" fmla="*/ 1988 w 2804"/>
                <a:gd name="T23" fmla="*/ 102 h 2108"/>
                <a:gd name="T24" fmla="*/ 1864 w 2804"/>
                <a:gd name="T25" fmla="*/ 103 h 2108"/>
                <a:gd name="T26" fmla="*/ 1749 w 2804"/>
                <a:gd name="T27" fmla="*/ 145 h 2108"/>
                <a:gd name="T28" fmla="*/ 1736 w 2804"/>
                <a:gd name="T29" fmla="*/ 108 h 2108"/>
                <a:gd name="T30" fmla="*/ 1651 w 2804"/>
                <a:gd name="T31" fmla="*/ 173 h 2108"/>
                <a:gd name="T32" fmla="*/ 1588 w 2804"/>
                <a:gd name="T33" fmla="*/ 166 h 2108"/>
                <a:gd name="T34" fmla="*/ 1616 w 2804"/>
                <a:gd name="T35" fmla="*/ 196 h 2108"/>
                <a:gd name="T36" fmla="*/ 1555 w 2804"/>
                <a:gd name="T37" fmla="*/ 243 h 2108"/>
                <a:gd name="T38" fmla="*/ 1477 w 2804"/>
                <a:gd name="T39" fmla="*/ 422 h 2108"/>
                <a:gd name="T40" fmla="*/ 1516 w 2804"/>
                <a:gd name="T41" fmla="*/ 825 h 2108"/>
                <a:gd name="T42" fmla="*/ 1375 w 2804"/>
                <a:gd name="T43" fmla="*/ 934 h 2108"/>
                <a:gd name="T44" fmla="*/ 1240 w 2804"/>
                <a:gd name="T45" fmla="*/ 914 h 2108"/>
                <a:gd name="T46" fmla="*/ 1190 w 2804"/>
                <a:gd name="T47" fmla="*/ 895 h 2108"/>
                <a:gd name="T48" fmla="*/ 1133 w 2804"/>
                <a:gd name="T49" fmla="*/ 935 h 2108"/>
                <a:gd name="T50" fmla="*/ 1107 w 2804"/>
                <a:gd name="T51" fmla="*/ 820 h 2108"/>
                <a:gd name="T52" fmla="*/ 1207 w 2804"/>
                <a:gd name="T53" fmla="*/ 753 h 2108"/>
                <a:gd name="T54" fmla="*/ 1290 w 2804"/>
                <a:gd name="T55" fmla="*/ 667 h 2108"/>
                <a:gd name="T56" fmla="*/ 1193 w 2804"/>
                <a:gd name="T57" fmla="*/ 216 h 2108"/>
                <a:gd name="T58" fmla="*/ 1090 w 2804"/>
                <a:gd name="T59" fmla="*/ 83 h 2108"/>
                <a:gd name="T60" fmla="*/ 974 w 2804"/>
                <a:gd name="T61" fmla="*/ 131 h 2108"/>
                <a:gd name="T62" fmla="*/ 813 w 2804"/>
                <a:gd name="T63" fmla="*/ 290 h 2108"/>
                <a:gd name="T64" fmla="*/ 719 w 2804"/>
                <a:gd name="T65" fmla="*/ 241 h 2108"/>
                <a:gd name="T66" fmla="*/ 624 w 2804"/>
                <a:gd name="T67" fmla="*/ 190 h 2108"/>
                <a:gd name="T68" fmla="*/ 555 w 2804"/>
                <a:gd name="T69" fmla="*/ 164 h 2108"/>
                <a:gd name="T70" fmla="*/ 540 w 2804"/>
                <a:gd name="T71" fmla="*/ 179 h 2108"/>
                <a:gd name="T72" fmla="*/ 507 w 2804"/>
                <a:gd name="T73" fmla="*/ 193 h 2108"/>
                <a:gd name="T74" fmla="*/ 424 w 2804"/>
                <a:gd name="T75" fmla="*/ 198 h 2108"/>
                <a:gd name="T76" fmla="*/ 437 w 2804"/>
                <a:gd name="T77" fmla="*/ 489 h 2108"/>
                <a:gd name="T78" fmla="*/ 578 w 2804"/>
                <a:gd name="T79" fmla="*/ 933 h 2108"/>
                <a:gd name="T80" fmla="*/ 633 w 2804"/>
                <a:gd name="T81" fmla="*/ 931 h 2108"/>
                <a:gd name="T82" fmla="*/ 716 w 2804"/>
                <a:gd name="T83" fmla="*/ 1073 h 2108"/>
                <a:gd name="T84" fmla="*/ 811 w 2804"/>
                <a:gd name="T85" fmla="*/ 1217 h 2108"/>
                <a:gd name="T86" fmla="*/ 788 w 2804"/>
                <a:gd name="T87" fmla="*/ 1501 h 2108"/>
                <a:gd name="T88" fmla="*/ 714 w 2804"/>
                <a:gd name="T89" fmla="*/ 1669 h 2108"/>
                <a:gd name="T90" fmla="*/ 629 w 2804"/>
                <a:gd name="T91" fmla="*/ 1683 h 2108"/>
                <a:gd name="T92" fmla="*/ 598 w 2804"/>
                <a:gd name="T93" fmla="*/ 1720 h 2108"/>
                <a:gd name="T94" fmla="*/ 568 w 2804"/>
                <a:gd name="T95" fmla="*/ 1808 h 2108"/>
                <a:gd name="T96" fmla="*/ 478 w 2804"/>
                <a:gd name="T97" fmla="*/ 1872 h 2108"/>
                <a:gd name="T98" fmla="*/ 426 w 2804"/>
                <a:gd name="T99" fmla="*/ 1985 h 2108"/>
                <a:gd name="T100" fmla="*/ 445 w 2804"/>
                <a:gd name="T101" fmla="*/ 2099 h 2108"/>
                <a:gd name="T102" fmla="*/ 227 w 2804"/>
                <a:gd name="T103" fmla="*/ 2094 h 2108"/>
                <a:gd name="T104" fmla="*/ 33 w 2804"/>
                <a:gd name="T105" fmla="*/ 2091 h 2108"/>
                <a:gd name="T106" fmla="*/ 1248 w 2804"/>
                <a:gd name="T107" fmla="*/ 18 h 2108"/>
                <a:gd name="T108" fmla="*/ 1185 w 2804"/>
                <a:gd name="T109" fmla="*/ 103 h 2108"/>
                <a:gd name="T110" fmla="*/ 1248 w 2804"/>
                <a:gd name="T111" fmla="*/ 248 h 2108"/>
                <a:gd name="T112" fmla="*/ 1378 w 2804"/>
                <a:gd name="T113" fmla="*/ 332 h 2108"/>
                <a:gd name="T114" fmla="*/ 1466 w 2804"/>
                <a:gd name="T115" fmla="*/ 330 h 2108"/>
                <a:gd name="T116" fmla="*/ 1440 w 2804"/>
                <a:gd name="T117" fmla="*/ 243 h 2108"/>
                <a:gd name="T118" fmla="*/ 1407 w 2804"/>
                <a:gd name="T119" fmla="*/ 19 h 2108"/>
                <a:gd name="T120" fmla="*/ 2804 w 2804"/>
                <a:gd name="T121" fmla="*/ 2099 h 2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04" h="2108">
                  <a:moveTo>
                    <a:pt x="2804" y="2099"/>
                  </a:moveTo>
                  <a:lnTo>
                    <a:pt x="2754" y="2108"/>
                  </a:lnTo>
                  <a:lnTo>
                    <a:pt x="2719" y="2104"/>
                  </a:lnTo>
                  <a:lnTo>
                    <a:pt x="2700" y="2102"/>
                  </a:lnTo>
                  <a:lnTo>
                    <a:pt x="2683" y="2102"/>
                  </a:lnTo>
                  <a:lnTo>
                    <a:pt x="2664" y="2104"/>
                  </a:lnTo>
                  <a:lnTo>
                    <a:pt x="2661" y="2098"/>
                  </a:lnTo>
                  <a:lnTo>
                    <a:pt x="2656" y="2091"/>
                  </a:lnTo>
                  <a:lnTo>
                    <a:pt x="2651" y="2085"/>
                  </a:lnTo>
                  <a:lnTo>
                    <a:pt x="2643" y="2079"/>
                  </a:lnTo>
                  <a:lnTo>
                    <a:pt x="2651" y="2079"/>
                  </a:lnTo>
                  <a:lnTo>
                    <a:pt x="2658" y="2079"/>
                  </a:lnTo>
                  <a:lnTo>
                    <a:pt x="2665" y="2081"/>
                  </a:lnTo>
                  <a:lnTo>
                    <a:pt x="2671" y="2081"/>
                  </a:lnTo>
                  <a:lnTo>
                    <a:pt x="2678" y="2081"/>
                  </a:lnTo>
                  <a:lnTo>
                    <a:pt x="2684" y="2079"/>
                  </a:lnTo>
                  <a:lnTo>
                    <a:pt x="2688" y="2076"/>
                  </a:lnTo>
                  <a:lnTo>
                    <a:pt x="2693" y="2072"/>
                  </a:lnTo>
                  <a:lnTo>
                    <a:pt x="2696" y="2059"/>
                  </a:lnTo>
                  <a:lnTo>
                    <a:pt x="2693" y="2052"/>
                  </a:lnTo>
                  <a:lnTo>
                    <a:pt x="2687" y="2047"/>
                  </a:lnTo>
                  <a:lnTo>
                    <a:pt x="2678" y="2044"/>
                  </a:lnTo>
                  <a:lnTo>
                    <a:pt x="2671" y="2042"/>
                  </a:lnTo>
                  <a:lnTo>
                    <a:pt x="2664" y="2037"/>
                  </a:lnTo>
                  <a:lnTo>
                    <a:pt x="2661" y="2030"/>
                  </a:lnTo>
                  <a:lnTo>
                    <a:pt x="2664" y="2018"/>
                  </a:lnTo>
                  <a:lnTo>
                    <a:pt x="2671" y="1989"/>
                  </a:lnTo>
                  <a:lnTo>
                    <a:pt x="2681" y="1960"/>
                  </a:lnTo>
                  <a:lnTo>
                    <a:pt x="2691" y="1934"/>
                  </a:lnTo>
                  <a:lnTo>
                    <a:pt x="2698" y="1908"/>
                  </a:lnTo>
                  <a:lnTo>
                    <a:pt x="2680" y="1901"/>
                  </a:lnTo>
                  <a:lnTo>
                    <a:pt x="2642" y="1888"/>
                  </a:lnTo>
                  <a:lnTo>
                    <a:pt x="2604" y="1876"/>
                  </a:lnTo>
                  <a:lnTo>
                    <a:pt x="2565" y="1865"/>
                  </a:lnTo>
                  <a:lnTo>
                    <a:pt x="2545" y="1860"/>
                  </a:lnTo>
                  <a:lnTo>
                    <a:pt x="2506" y="1850"/>
                  </a:lnTo>
                  <a:lnTo>
                    <a:pt x="2467" y="1840"/>
                  </a:lnTo>
                  <a:lnTo>
                    <a:pt x="2407" y="1826"/>
                  </a:lnTo>
                  <a:lnTo>
                    <a:pt x="2388" y="1821"/>
                  </a:lnTo>
                  <a:lnTo>
                    <a:pt x="2364" y="1826"/>
                  </a:lnTo>
                  <a:lnTo>
                    <a:pt x="2391" y="1704"/>
                  </a:lnTo>
                  <a:lnTo>
                    <a:pt x="2416" y="1579"/>
                  </a:lnTo>
                  <a:lnTo>
                    <a:pt x="2435" y="1453"/>
                  </a:lnTo>
                  <a:lnTo>
                    <a:pt x="2445" y="1328"/>
                  </a:lnTo>
                  <a:lnTo>
                    <a:pt x="2442" y="1204"/>
                  </a:lnTo>
                  <a:lnTo>
                    <a:pt x="2422" y="1080"/>
                  </a:lnTo>
                  <a:lnTo>
                    <a:pt x="2381" y="963"/>
                  </a:lnTo>
                  <a:lnTo>
                    <a:pt x="2316" y="850"/>
                  </a:lnTo>
                  <a:lnTo>
                    <a:pt x="2309" y="844"/>
                  </a:lnTo>
                  <a:lnTo>
                    <a:pt x="2300" y="838"/>
                  </a:lnTo>
                  <a:lnTo>
                    <a:pt x="2291" y="833"/>
                  </a:lnTo>
                  <a:lnTo>
                    <a:pt x="2284" y="825"/>
                  </a:lnTo>
                  <a:lnTo>
                    <a:pt x="2275" y="820"/>
                  </a:lnTo>
                  <a:lnTo>
                    <a:pt x="2268" y="812"/>
                  </a:lnTo>
                  <a:lnTo>
                    <a:pt x="2261" y="805"/>
                  </a:lnTo>
                  <a:lnTo>
                    <a:pt x="2253" y="798"/>
                  </a:lnTo>
                  <a:lnTo>
                    <a:pt x="2261" y="769"/>
                  </a:lnTo>
                  <a:lnTo>
                    <a:pt x="2267" y="738"/>
                  </a:lnTo>
                  <a:lnTo>
                    <a:pt x="2265" y="709"/>
                  </a:lnTo>
                  <a:lnTo>
                    <a:pt x="2253" y="682"/>
                  </a:lnTo>
                  <a:lnTo>
                    <a:pt x="2219" y="653"/>
                  </a:lnTo>
                  <a:lnTo>
                    <a:pt x="2220" y="579"/>
                  </a:lnTo>
                  <a:lnTo>
                    <a:pt x="2222" y="503"/>
                  </a:lnTo>
                  <a:lnTo>
                    <a:pt x="2219" y="428"/>
                  </a:lnTo>
                  <a:lnTo>
                    <a:pt x="2209" y="356"/>
                  </a:lnTo>
                  <a:lnTo>
                    <a:pt x="2188" y="286"/>
                  </a:lnTo>
                  <a:lnTo>
                    <a:pt x="2156" y="222"/>
                  </a:lnTo>
                  <a:lnTo>
                    <a:pt x="2110" y="167"/>
                  </a:lnTo>
                  <a:lnTo>
                    <a:pt x="2046" y="121"/>
                  </a:lnTo>
                  <a:lnTo>
                    <a:pt x="2027" y="114"/>
                  </a:lnTo>
                  <a:lnTo>
                    <a:pt x="2009" y="106"/>
                  </a:lnTo>
                  <a:lnTo>
                    <a:pt x="1988" y="102"/>
                  </a:lnTo>
                  <a:lnTo>
                    <a:pt x="1968" y="99"/>
                  </a:lnTo>
                  <a:lnTo>
                    <a:pt x="1948" y="98"/>
                  </a:lnTo>
                  <a:lnTo>
                    <a:pt x="1926" y="96"/>
                  </a:lnTo>
                  <a:lnTo>
                    <a:pt x="1906" y="98"/>
                  </a:lnTo>
                  <a:lnTo>
                    <a:pt x="1885" y="99"/>
                  </a:lnTo>
                  <a:lnTo>
                    <a:pt x="1864" y="103"/>
                  </a:lnTo>
                  <a:lnTo>
                    <a:pt x="1843" y="108"/>
                  </a:lnTo>
                  <a:lnTo>
                    <a:pt x="1823" y="114"/>
                  </a:lnTo>
                  <a:lnTo>
                    <a:pt x="1804" y="119"/>
                  </a:lnTo>
                  <a:lnTo>
                    <a:pt x="1784" y="128"/>
                  </a:lnTo>
                  <a:lnTo>
                    <a:pt x="1766" y="135"/>
                  </a:lnTo>
                  <a:lnTo>
                    <a:pt x="1749" y="145"/>
                  </a:lnTo>
                  <a:lnTo>
                    <a:pt x="1732" y="156"/>
                  </a:lnTo>
                  <a:lnTo>
                    <a:pt x="1729" y="148"/>
                  </a:lnTo>
                  <a:lnTo>
                    <a:pt x="1730" y="140"/>
                  </a:lnTo>
                  <a:lnTo>
                    <a:pt x="1733" y="128"/>
                  </a:lnTo>
                  <a:lnTo>
                    <a:pt x="1735" y="118"/>
                  </a:lnTo>
                  <a:lnTo>
                    <a:pt x="1736" y="108"/>
                  </a:lnTo>
                  <a:lnTo>
                    <a:pt x="1732" y="101"/>
                  </a:lnTo>
                  <a:lnTo>
                    <a:pt x="1723" y="96"/>
                  </a:lnTo>
                  <a:lnTo>
                    <a:pt x="1707" y="98"/>
                  </a:lnTo>
                  <a:lnTo>
                    <a:pt x="1669" y="183"/>
                  </a:lnTo>
                  <a:lnTo>
                    <a:pt x="1659" y="179"/>
                  </a:lnTo>
                  <a:lnTo>
                    <a:pt x="1651" y="173"/>
                  </a:lnTo>
                  <a:lnTo>
                    <a:pt x="1640" y="167"/>
                  </a:lnTo>
                  <a:lnTo>
                    <a:pt x="1630" y="161"/>
                  </a:lnTo>
                  <a:lnTo>
                    <a:pt x="1620" y="157"/>
                  </a:lnTo>
                  <a:lnTo>
                    <a:pt x="1610" y="154"/>
                  </a:lnTo>
                  <a:lnTo>
                    <a:pt x="1600" y="157"/>
                  </a:lnTo>
                  <a:lnTo>
                    <a:pt x="1588" y="166"/>
                  </a:lnTo>
                  <a:lnTo>
                    <a:pt x="1588" y="174"/>
                  </a:lnTo>
                  <a:lnTo>
                    <a:pt x="1591" y="180"/>
                  </a:lnTo>
                  <a:lnTo>
                    <a:pt x="1595" y="186"/>
                  </a:lnTo>
                  <a:lnTo>
                    <a:pt x="1601" y="189"/>
                  </a:lnTo>
                  <a:lnTo>
                    <a:pt x="1608" y="192"/>
                  </a:lnTo>
                  <a:lnTo>
                    <a:pt x="1616" y="196"/>
                  </a:lnTo>
                  <a:lnTo>
                    <a:pt x="1623" y="201"/>
                  </a:lnTo>
                  <a:lnTo>
                    <a:pt x="1627" y="208"/>
                  </a:lnTo>
                  <a:lnTo>
                    <a:pt x="1610" y="214"/>
                  </a:lnTo>
                  <a:lnTo>
                    <a:pt x="1591" y="222"/>
                  </a:lnTo>
                  <a:lnTo>
                    <a:pt x="1572" y="231"/>
                  </a:lnTo>
                  <a:lnTo>
                    <a:pt x="1555" y="243"/>
                  </a:lnTo>
                  <a:lnTo>
                    <a:pt x="1537" y="256"/>
                  </a:lnTo>
                  <a:lnTo>
                    <a:pt x="1522" y="270"/>
                  </a:lnTo>
                  <a:lnTo>
                    <a:pt x="1507" y="286"/>
                  </a:lnTo>
                  <a:lnTo>
                    <a:pt x="1495" y="305"/>
                  </a:lnTo>
                  <a:lnTo>
                    <a:pt x="1479" y="360"/>
                  </a:lnTo>
                  <a:lnTo>
                    <a:pt x="1477" y="422"/>
                  </a:lnTo>
                  <a:lnTo>
                    <a:pt x="1487" y="482"/>
                  </a:lnTo>
                  <a:lnTo>
                    <a:pt x="1506" y="535"/>
                  </a:lnTo>
                  <a:lnTo>
                    <a:pt x="1497" y="608"/>
                  </a:lnTo>
                  <a:lnTo>
                    <a:pt x="1498" y="682"/>
                  </a:lnTo>
                  <a:lnTo>
                    <a:pt x="1504" y="756"/>
                  </a:lnTo>
                  <a:lnTo>
                    <a:pt x="1516" y="825"/>
                  </a:lnTo>
                  <a:lnTo>
                    <a:pt x="1490" y="835"/>
                  </a:lnTo>
                  <a:lnTo>
                    <a:pt x="1465" y="857"/>
                  </a:lnTo>
                  <a:lnTo>
                    <a:pt x="1442" y="882"/>
                  </a:lnTo>
                  <a:lnTo>
                    <a:pt x="1419" y="906"/>
                  </a:lnTo>
                  <a:lnTo>
                    <a:pt x="1398" y="925"/>
                  </a:lnTo>
                  <a:lnTo>
                    <a:pt x="1375" y="934"/>
                  </a:lnTo>
                  <a:lnTo>
                    <a:pt x="1351" y="925"/>
                  </a:lnTo>
                  <a:lnTo>
                    <a:pt x="1324" y="895"/>
                  </a:lnTo>
                  <a:lnTo>
                    <a:pt x="1262" y="943"/>
                  </a:lnTo>
                  <a:lnTo>
                    <a:pt x="1253" y="935"/>
                  </a:lnTo>
                  <a:lnTo>
                    <a:pt x="1246" y="925"/>
                  </a:lnTo>
                  <a:lnTo>
                    <a:pt x="1240" y="914"/>
                  </a:lnTo>
                  <a:lnTo>
                    <a:pt x="1235" y="904"/>
                  </a:lnTo>
                  <a:lnTo>
                    <a:pt x="1229" y="895"/>
                  </a:lnTo>
                  <a:lnTo>
                    <a:pt x="1222" y="889"/>
                  </a:lnTo>
                  <a:lnTo>
                    <a:pt x="1211" y="886"/>
                  </a:lnTo>
                  <a:lnTo>
                    <a:pt x="1200" y="891"/>
                  </a:lnTo>
                  <a:lnTo>
                    <a:pt x="1190" y="895"/>
                  </a:lnTo>
                  <a:lnTo>
                    <a:pt x="1179" y="904"/>
                  </a:lnTo>
                  <a:lnTo>
                    <a:pt x="1171" y="914"/>
                  </a:lnTo>
                  <a:lnTo>
                    <a:pt x="1162" y="922"/>
                  </a:lnTo>
                  <a:lnTo>
                    <a:pt x="1152" y="931"/>
                  </a:lnTo>
                  <a:lnTo>
                    <a:pt x="1143" y="935"/>
                  </a:lnTo>
                  <a:lnTo>
                    <a:pt x="1133" y="935"/>
                  </a:lnTo>
                  <a:lnTo>
                    <a:pt x="1121" y="928"/>
                  </a:lnTo>
                  <a:lnTo>
                    <a:pt x="1045" y="866"/>
                  </a:lnTo>
                  <a:lnTo>
                    <a:pt x="1059" y="853"/>
                  </a:lnTo>
                  <a:lnTo>
                    <a:pt x="1075" y="841"/>
                  </a:lnTo>
                  <a:lnTo>
                    <a:pt x="1091" y="830"/>
                  </a:lnTo>
                  <a:lnTo>
                    <a:pt x="1107" y="820"/>
                  </a:lnTo>
                  <a:lnTo>
                    <a:pt x="1124" y="808"/>
                  </a:lnTo>
                  <a:lnTo>
                    <a:pt x="1140" y="798"/>
                  </a:lnTo>
                  <a:lnTo>
                    <a:pt x="1158" y="786"/>
                  </a:lnTo>
                  <a:lnTo>
                    <a:pt x="1174" y="776"/>
                  </a:lnTo>
                  <a:lnTo>
                    <a:pt x="1191" y="764"/>
                  </a:lnTo>
                  <a:lnTo>
                    <a:pt x="1207" y="753"/>
                  </a:lnTo>
                  <a:lnTo>
                    <a:pt x="1223" y="741"/>
                  </a:lnTo>
                  <a:lnTo>
                    <a:pt x="1237" y="728"/>
                  </a:lnTo>
                  <a:lnTo>
                    <a:pt x="1252" y="714"/>
                  </a:lnTo>
                  <a:lnTo>
                    <a:pt x="1265" y="699"/>
                  </a:lnTo>
                  <a:lnTo>
                    <a:pt x="1278" y="685"/>
                  </a:lnTo>
                  <a:lnTo>
                    <a:pt x="1290" y="667"/>
                  </a:lnTo>
                  <a:lnTo>
                    <a:pt x="1275" y="592"/>
                  </a:lnTo>
                  <a:lnTo>
                    <a:pt x="1261" y="515"/>
                  </a:lnTo>
                  <a:lnTo>
                    <a:pt x="1248" y="440"/>
                  </a:lnTo>
                  <a:lnTo>
                    <a:pt x="1232" y="364"/>
                  </a:lnTo>
                  <a:lnTo>
                    <a:pt x="1214" y="289"/>
                  </a:lnTo>
                  <a:lnTo>
                    <a:pt x="1193" y="216"/>
                  </a:lnTo>
                  <a:lnTo>
                    <a:pt x="1166" y="145"/>
                  </a:lnTo>
                  <a:lnTo>
                    <a:pt x="1135" y="77"/>
                  </a:lnTo>
                  <a:lnTo>
                    <a:pt x="1126" y="82"/>
                  </a:lnTo>
                  <a:lnTo>
                    <a:pt x="1116" y="83"/>
                  </a:lnTo>
                  <a:lnTo>
                    <a:pt x="1103" y="83"/>
                  </a:lnTo>
                  <a:lnTo>
                    <a:pt x="1090" y="83"/>
                  </a:lnTo>
                  <a:lnTo>
                    <a:pt x="1077" y="83"/>
                  </a:lnTo>
                  <a:lnTo>
                    <a:pt x="1064" y="85"/>
                  </a:lnTo>
                  <a:lnTo>
                    <a:pt x="1050" y="89"/>
                  </a:lnTo>
                  <a:lnTo>
                    <a:pt x="1039" y="98"/>
                  </a:lnTo>
                  <a:lnTo>
                    <a:pt x="1006" y="112"/>
                  </a:lnTo>
                  <a:lnTo>
                    <a:pt x="974" y="131"/>
                  </a:lnTo>
                  <a:lnTo>
                    <a:pt x="943" y="153"/>
                  </a:lnTo>
                  <a:lnTo>
                    <a:pt x="914" y="179"/>
                  </a:lnTo>
                  <a:lnTo>
                    <a:pt x="887" y="205"/>
                  </a:lnTo>
                  <a:lnTo>
                    <a:pt x="862" y="234"/>
                  </a:lnTo>
                  <a:lnTo>
                    <a:pt x="836" y="263"/>
                  </a:lnTo>
                  <a:lnTo>
                    <a:pt x="813" y="290"/>
                  </a:lnTo>
                  <a:lnTo>
                    <a:pt x="797" y="282"/>
                  </a:lnTo>
                  <a:lnTo>
                    <a:pt x="782" y="273"/>
                  </a:lnTo>
                  <a:lnTo>
                    <a:pt x="766" y="266"/>
                  </a:lnTo>
                  <a:lnTo>
                    <a:pt x="750" y="257"/>
                  </a:lnTo>
                  <a:lnTo>
                    <a:pt x="734" y="248"/>
                  </a:lnTo>
                  <a:lnTo>
                    <a:pt x="719" y="241"/>
                  </a:lnTo>
                  <a:lnTo>
                    <a:pt x="703" y="232"/>
                  </a:lnTo>
                  <a:lnTo>
                    <a:pt x="687" y="224"/>
                  </a:lnTo>
                  <a:lnTo>
                    <a:pt x="672" y="216"/>
                  </a:lnTo>
                  <a:lnTo>
                    <a:pt x="656" y="208"/>
                  </a:lnTo>
                  <a:lnTo>
                    <a:pt x="640" y="199"/>
                  </a:lnTo>
                  <a:lnTo>
                    <a:pt x="624" y="190"/>
                  </a:lnTo>
                  <a:lnTo>
                    <a:pt x="610" y="180"/>
                  </a:lnTo>
                  <a:lnTo>
                    <a:pt x="595" y="170"/>
                  </a:lnTo>
                  <a:lnTo>
                    <a:pt x="579" y="160"/>
                  </a:lnTo>
                  <a:lnTo>
                    <a:pt x="565" y="150"/>
                  </a:lnTo>
                  <a:lnTo>
                    <a:pt x="558" y="156"/>
                  </a:lnTo>
                  <a:lnTo>
                    <a:pt x="555" y="164"/>
                  </a:lnTo>
                  <a:lnTo>
                    <a:pt x="555" y="174"/>
                  </a:lnTo>
                  <a:lnTo>
                    <a:pt x="555" y="183"/>
                  </a:lnTo>
                  <a:lnTo>
                    <a:pt x="561" y="190"/>
                  </a:lnTo>
                  <a:lnTo>
                    <a:pt x="553" y="190"/>
                  </a:lnTo>
                  <a:lnTo>
                    <a:pt x="548" y="185"/>
                  </a:lnTo>
                  <a:lnTo>
                    <a:pt x="540" y="179"/>
                  </a:lnTo>
                  <a:lnTo>
                    <a:pt x="534" y="170"/>
                  </a:lnTo>
                  <a:lnTo>
                    <a:pt x="527" y="164"/>
                  </a:lnTo>
                  <a:lnTo>
                    <a:pt x="520" y="160"/>
                  </a:lnTo>
                  <a:lnTo>
                    <a:pt x="511" y="161"/>
                  </a:lnTo>
                  <a:lnTo>
                    <a:pt x="503" y="170"/>
                  </a:lnTo>
                  <a:lnTo>
                    <a:pt x="507" y="193"/>
                  </a:lnTo>
                  <a:lnTo>
                    <a:pt x="497" y="180"/>
                  </a:lnTo>
                  <a:lnTo>
                    <a:pt x="485" y="176"/>
                  </a:lnTo>
                  <a:lnTo>
                    <a:pt x="472" y="179"/>
                  </a:lnTo>
                  <a:lnTo>
                    <a:pt x="456" y="185"/>
                  </a:lnTo>
                  <a:lnTo>
                    <a:pt x="440" y="192"/>
                  </a:lnTo>
                  <a:lnTo>
                    <a:pt x="424" y="198"/>
                  </a:lnTo>
                  <a:lnTo>
                    <a:pt x="408" y="201"/>
                  </a:lnTo>
                  <a:lnTo>
                    <a:pt x="392" y="198"/>
                  </a:lnTo>
                  <a:lnTo>
                    <a:pt x="382" y="214"/>
                  </a:lnTo>
                  <a:lnTo>
                    <a:pt x="398" y="308"/>
                  </a:lnTo>
                  <a:lnTo>
                    <a:pt x="417" y="399"/>
                  </a:lnTo>
                  <a:lnTo>
                    <a:pt x="437" y="489"/>
                  </a:lnTo>
                  <a:lnTo>
                    <a:pt x="459" y="577"/>
                  </a:lnTo>
                  <a:lnTo>
                    <a:pt x="484" y="666"/>
                  </a:lnTo>
                  <a:lnTo>
                    <a:pt x="510" y="754"/>
                  </a:lnTo>
                  <a:lnTo>
                    <a:pt x="539" y="841"/>
                  </a:lnTo>
                  <a:lnTo>
                    <a:pt x="571" y="928"/>
                  </a:lnTo>
                  <a:lnTo>
                    <a:pt x="578" y="933"/>
                  </a:lnTo>
                  <a:lnTo>
                    <a:pt x="587" y="935"/>
                  </a:lnTo>
                  <a:lnTo>
                    <a:pt x="595" y="935"/>
                  </a:lnTo>
                  <a:lnTo>
                    <a:pt x="604" y="934"/>
                  </a:lnTo>
                  <a:lnTo>
                    <a:pt x="614" y="933"/>
                  </a:lnTo>
                  <a:lnTo>
                    <a:pt x="623" y="931"/>
                  </a:lnTo>
                  <a:lnTo>
                    <a:pt x="633" y="931"/>
                  </a:lnTo>
                  <a:lnTo>
                    <a:pt x="643" y="933"/>
                  </a:lnTo>
                  <a:lnTo>
                    <a:pt x="720" y="1030"/>
                  </a:lnTo>
                  <a:lnTo>
                    <a:pt x="707" y="1035"/>
                  </a:lnTo>
                  <a:lnTo>
                    <a:pt x="704" y="1049"/>
                  </a:lnTo>
                  <a:lnTo>
                    <a:pt x="707" y="1063"/>
                  </a:lnTo>
                  <a:lnTo>
                    <a:pt x="716" y="1073"/>
                  </a:lnTo>
                  <a:lnTo>
                    <a:pt x="730" y="1099"/>
                  </a:lnTo>
                  <a:lnTo>
                    <a:pt x="752" y="1124"/>
                  </a:lnTo>
                  <a:lnTo>
                    <a:pt x="774" y="1147"/>
                  </a:lnTo>
                  <a:lnTo>
                    <a:pt x="794" y="1169"/>
                  </a:lnTo>
                  <a:lnTo>
                    <a:pt x="808" y="1192"/>
                  </a:lnTo>
                  <a:lnTo>
                    <a:pt x="811" y="1217"/>
                  </a:lnTo>
                  <a:lnTo>
                    <a:pt x="801" y="1241"/>
                  </a:lnTo>
                  <a:lnTo>
                    <a:pt x="772" y="1270"/>
                  </a:lnTo>
                  <a:lnTo>
                    <a:pt x="772" y="1331"/>
                  </a:lnTo>
                  <a:lnTo>
                    <a:pt x="778" y="1386"/>
                  </a:lnTo>
                  <a:lnTo>
                    <a:pt x="785" y="1440"/>
                  </a:lnTo>
                  <a:lnTo>
                    <a:pt x="788" y="1501"/>
                  </a:lnTo>
                  <a:lnTo>
                    <a:pt x="813" y="1608"/>
                  </a:lnTo>
                  <a:lnTo>
                    <a:pt x="792" y="1615"/>
                  </a:lnTo>
                  <a:lnTo>
                    <a:pt x="772" y="1627"/>
                  </a:lnTo>
                  <a:lnTo>
                    <a:pt x="753" y="1641"/>
                  </a:lnTo>
                  <a:lnTo>
                    <a:pt x="734" y="1656"/>
                  </a:lnTo>
                  <a:lnTo>
                    <a:pt x="714" y="1669"/>
                  </a:lnTo>
                  <a:lnTo>
                    <a:pt x="695" y="1678"/>
                  </a:lnTo>
                  <a:lnTo>
                    <a:pt x="674" y="1681"/>
                  </a:lnTo>
                  <a:lnTo>
                    <a:pt x="652" y="1676"/>
                  </a:lnTo>
                  <a:lnTo>
                    <a:pt x="643" y="1678"/>
                  </a:lnTo>
                  <a:lnTo>
                    <a:pt x="636" y="1681"/>
                  </a:lnTo>
                  <a:lnTo>
                    <a:pt x="629" y="1683"/>
                  </a:lnTo>
                  <a:lnTo>
                    <a:pt x="621" y="1688"/>
                  </a:lnTo>
                  <a:lnTo>
                    <a:pt x="613" y="1692"/>
                  </a:lnTo>
                  <a:lnTo>
                    <a:pt x="605" y="1695"/>
                  </a:lnTo>
                  <a:lnTo>
                    <a:pt x="598" y="1699"/>
                  </a:lnTo>
                  <a:lnTo>
                    <a:pt x="590" y="1704"/>
                  </a:lnTo>
                  <a:lnTo>
                    <a:pt x="598" y="1720"/>
                  </a:lnTo>
                  <a:lnTo>
                    <a:pt x="600" y="1736"/>
                  </a:lnTo>
                  <a:lnTo>
                    <a:pt x="598" y="1750"/>
                  </a:lnTo>
                  <a:lnTo>
                    <a:pt x="592" y="1765"/>
                  </a:lnTo>
                  <a:lnTo>
                    <a:pt x="585" y="1779"/>
                  </a:lnTo>
                  <a:lnTo>
                    <a:pt x="577" y="1794"/>
                  </a:lnTo>
                  <a:lnTo>
                    <a:pt x="568" y="1808"/>
                  </a:lnTo>
                  <a:lnTo>
                    <a:pt x="561" y="1821"/>
                  </a:lnTo>
                  <a:lnTo>
                    <a:pt x="543" y="1828"/>
                  </a:lnTo>
                  <a:lnTo>
                    <a:pt x="526" y="1837"/>
                  </a:lnTo>
                  <a:lnTo>
                    <a:pt x="508" y="1847"/>
                  </a:lnTo>
                  <a:lnTo>
                    <a:pt x="492" y="1859"/>
                  </a:lnTo>
                  <a:lnTo>
                    <a:pt x="478" y="1872"/>
                  </a:lnTo>
                  <a:lnTo>
                    <a:pt x="463" y="1886"/>
                  </a:lnTo>
                  <a:lnTo>
                    <a:pt x="450" y="1901"/>
                  </a:lnTo>
                  <a:lnTo>
                    <a:pt x="440" y="1918"/>
                  </a:lnTo>
                  <a:lnTo>
                    <a:pt x="433" y="1939"/>
                  </a:lnTo>
                  <a:lnTo>
                    <a:pt x="427" y="1962"/>
                  </a:lnTo>
                  <a:lnTo>
                    <a:pt x="426" y="1985"/>
                  </a:lnTo>
                  <a:lnTo>
                    <a:pt x="426" y="2008"/>
                  </a:lnTo>
                  <a:lnTo>
                    <a:pt x="429" y="2031"/>
                  </a:lnTo>
                  <a:lnTo>
                    <a:pt x="434" y="2053"/>
                  </a:lnTo>
                  <a:lnTo>
                    <a:pt x="445" y="2072"/>
                  </a:lnTo>
                  <a:lnTo>
                    <a:pt x="459" y="2089"/>
                  </a:lnTo>
                  <a:lnTo>
                    <a:pt x="445" y="2099"/>
                  </a:lnTo>
                  <a:lnTo>
                    <a:pt x="417" y="2098"/>
                  </a:lnTo>
                  <a:lnTo>
                    <a:pt x="391" y="2097"/>
                  </a:lnTo>
                  <a:lnTo>
                    <a:pt x="363" y="2095"/>
                  </a:lnTo>
                  <a:lnTo>
                    <a:pt x="310" y="2095"/>
                  </a:lnTo>
                  <a:lnTo>
                    <a:pt x="282" y="2095"/>
                  </a:lnTo>
                  <a:lnTo>
                    <a:pt x="227" y="2094"/>
                  </a:lnTo>
                  <a:lnTo>
                    <a:pt x="200" y="2094"/>
                  </a:lnTo>
                  <a:lnTo>
                    <a:pt x="172" y="2094"/>
                  </a:lnTo>
                  <a:lnTo>
                    <a:pt x="117" y="2094"/>
                  </a:lnTo>
                  <a:lnTo>
                    <a:pt x="90" y="2094"/>
                  </a:lnTo>
                  <a:lnTo>
                    <a:pt x="62" y="2092"/>
                  </a:lnTo>
                  <a:lnTo>
                    <a:pt x="33" y="2091"/>
                  </a:lnTo>
                  <a:lnTo>
                    <a:pt x="5" y="2089"/>
                  </a:lnTo>
                  <a:lnTo>
                    <a:pt x="0" y="5"/>
                  </a:lnTo>
                  <a:lnTo>
                    <a:pt x="1290" y="0"/>
                  </a:lnTo>
                  <a:lnTo>
                    <a:pt x="1275" y="5"/>
                  </a:lnTo>
                  <a:lnTo>
                    <a:pt x="1261" y="11"/>
                  </a:lnTo>
                  <a:lnTo>
                    <a:pt x="1248" y="18"/>
                  </a:lnTo>
                  <a:lnTo>
                    <a:pt x="1235" y="25"/>
                  </a:lnTo>
                  <a:lnTo>
                    <a:pt x="1222" y="35"/>
                  </a:lnTo>
                  <a:lnTo>
                    <a:pt x="1211" y="45"/>
                  </a:lnTo>
                  <a:lnTo>
                    <a:pt x="1201" y="58"/>
                  </a:lnTo>
                  <a:lnTo>
                    <a:pt x="1194" y="73"/>
                  </a:lnTo>
                  <a:lnTo>
                    <a:pt x="1185" y="103"/>
                  </a:lnTo>
                  <a:lnTo>
                    <a:pt x="1185" y="131"/>
                  </a:lnTo>
                  <a:lnTo>
                    <a:pt x="1191" y="156"/>
                  </a:lnTo>
                  <a:lnTo>
                    <a:pt x="1203" y="180"/>
                  </a:lnTo>
                  <a:lnTo>
                    <a:pt x="1216" y="203"/>
                  </a:lnTo>
                  <a:lnTo>
                    <a:pt x="1232" y="225"/>
                  </a:lnTo>
                  <a:lnTo>
                    <a:pt x="1248" y="248"/>
                  </a:lnTo>
                  <a:lnTo>
                    <a:pt x="1262" y="270"/>
                  </a:lnTo>
                  <a:lnTo>
                    <a:pt x="1281" y="292"/>
                  </a:lnTo>
                  <a:lnTo>
                    <a:pt x="1304" y="306"/>
                  </a:lnTo>
                  <a:lnTo>
                    <a:pt x="1327" y="318"/>
                  </a:lnTo>
                  <a:lnTo>
                    <a:pt x="1352" y="327"/>
                  </a:lnTo>
                  <a:lnTo>
                    <a:pt x="1378" y="332"/>
                  </a:lnTo>
                  <a:lnTo>
                    <a:pt x="1403" y="338"/>
                  </a:lnTo>
                  <a:lnTo>
                    <a:pt x="1429" y="344"/>
                  </a:lnTo>
                  <a:lnTo>
                    <a:pt x="1453" y="353"/>
                  </a:lnTo>
                  <a:lnTo>
                    <a:pt x="1464" y="345"/>
                  </a:lnTo>
                  <a:lnTo>
                    <a:pt x="1468" y="338"/>
                  </a:lnTo>
                  <a:lnTo>
                    <a:pt x="1466" y="330"/>
                  </a:lnTo>
                  <a:lnTo>
                    <a:pt x="1462" y="319"/>
                  </a:lnTo>
                  <a:lnTo>
                    <a:pt x="1456" y="311"/>
                  </a:lnTo>
                  <a:lnTo>
                    <a:pt x="1451" y="301"/>
                  </a:lnTo>
                  <a:lnTo>
                    <a:pt x="1445" y="290"/>
                  </a:lnTo>
                  <a:lnTo>
                    <a:pt x="1443" y="280"/>
                  </a:lnTo>
                  <a:lnTo>
                    <a:pt x="1440" y="243"/>
                  </a:lnTo>
                  <a:lnTo>
                    <a:pt x="1442" y="201"/>
                  </a:lnTo>
                  <a:lnTo>
                    <a:pt x="1445" y="158"/>
                  </a:lnTo>
                  <a:lnTo>
                    <a:pt x="1446" y="118"/>
                  </a:lnTo>
                  <a:lnTo>
                    <a:pt x="1442" y="80"/>
                  </a:lnTo>
                  <a:lnTo>
                    <a:pt x="1430" y="47"/>
                  </a:lnTo>
                  <a:lnTo>
                    <a:pt x="1407" y="19"/>
                  </a:lnTo>
                  <a:lnTo>
                    <a:pt x="1372" y="0"/>
                  </a:lnTo>
                  <a:lnTo>
                    <a:pt x="2664" y="0"/>
                  </a:lnTo>
                  <a:lnTo>
                    <a:pt x="2785" y="5"/>
                  </a:lnTo>
                  <a:lnTo>
                    <a:pt x="2794" y="38"/>
                  </a:lnTo>
                  <a:lnTo>
                    <a:pt x="2794" y="343"/>
                  </a:lnTo>
                  <a:lnTo>
                    <a:pt x="2804" y="2099"/>
                  </a:lnTo>
                  <a:lnTo>
                    <a:pt x="2804" y="2099"/>
                  </a:lnTo>
                  <a:close/>
                </a:path>
              </a:pathLst>
            </a:custGeom>
            <a:solidFill>
              <a:srgbClr val="AAFF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2813" y="3452"/>
              <a:ext cx="2806" cy="644"/>
            </a:xfrm>
            <a:custGeom>
              <a:avLst/>
              <a:gdLst>
                <a:gd name="T0" fmla="*/ 0 w 2806"/>
                <a:gd name="T1" fmla="*/ 154 h 644"/>
                <a:gd name="T2" fmla="*/ 507 w 2806"/>
                <a:gd name="T3" fmla="*/ 21 h 644"/>
                <a:gd name="T4" fmla="*/ 548 w 2806"/>
                <a:gd name="T5" fmla="*/ 48 h 644"/>
                <a:gd name="T6" fmla="*/ 619 w 2806"/>
                <a:gd name="T7" fmla="*/ 96 h 644"/>
                <a:gd name="T8" fmla="*/ 712 w 2806"/>
                <a:gd name="T9" fmla="*/ 74 h 644"/>
                <a:gd name="T10" fmla="*/ 752 w 2806"/>
                <a:gd name="T11" fmla="*/ 103 h 644"/>
                <a:gd name="T12" fmla="*/ 681 w 2806"/>
                <a:gd name="T13" fmla="*/ 177 h 644"/>
                <a:gd name="T14" fmla="*/ 570 w 2806"/>
                <a:gd name="T15" fmla="*/ 98 h 644"/>
                <a:gd name="T16" fmla="*/ 435 w 2806"/>
                <a:gd name="T17" fmla="*/ 85 h 644"/>
                <a:gd name="T18" fmla="*/ 278 w 2806"/>
                <a:gd name="T19" fmla="*/ 170 h 644"/>
                <a:gd name="T20" fmla="*/ 112 w 2806"/>
                <a:gd name="T21" fmla="*/ 369 h 644"/>
                <a:gd name="T22" fmla="*/ 113 w 2806"/>
                <a:gd name="T23" fmla="*/ 403 h 644"/>
                <a:gd name="T24" fmla="*/ 71 w 2806"/>
                <a:gd name="T25" fmla="*/ 473 h 644"/>
                <a:gd name="T26" fmla="*/ 129 w 2806"/>
                <a:gd name="T27" fmla="*/ 525 h 644"/>
                <a:gd name="T28" fmla="*/ 233 w 2806"/>
                <a:gd name="T29" fmla="*/ 532 h 644"/>
                <a:gd name="T30" fmla="*/ 365 w 2806"/>
                <a:gd name="T31" fmla="*/ 557 h 644"/>
                <a:gd name="T32" fmla="*/ 497 w 2806"/>
                <a:gd name="T33" fmla="*/ 586 h 644"/>
                <a:gd name="T34" fmla="*/ 694 w 2806"/>
                <a:gd name="T35" fmla="*/ 589 h 644"/>
                <a:gd name="T36" fmla="*/ 858 w 2806"/>
                <a:gd name="T37" fmla="*/ 601 h 644"/>
                <a:gd name="T38" fmla="*/ 1023 w 2806"/>
                <a:gd name="T39" fmla="*/ 617 h 644"/>
                <a:gd name="T40" fmla="*/ 1097 w 2806"/>
                <a:gd name="T41" fmla="*/ 554 h 644"/>
                <a:gd name="T42" fmla="*/ 1213 w 2806"/>
                <a:gd name="T43" fmla="*/ 514 h 644"/>
                <a:gd name="T44" fmla="*/ 1368 w 2806"/>
                <a:gd name="T45" fmla="*/ 498 h 644"/>
                <a:gd name="T46" fmla="*/ 1416 w 2806"/>
                <a:gd name="T47" fmla="*/ 348 h 644"/>
                <a:gd name="T48" fmla="*/ 1428 w 2806"/>
                <a:gd name="T49" fmla="*/ 493 h 644"/>
                <a:gd name="T50" fmla="*/ 1522 w 2806"/>
                <a:gd name="T51" fmla="*/ 551 h 644"/>
                <a:gd name="T52" fmla="*/ 1618 w 2806"/>
                <a:gd name="T53" fmla="*/ 608 h 644"/>
                <a:gd name="T54" fmla="*/ 1713 w 2806"/>
                <a:gd name="T55" fmla="*/ 622 h 644"/>
                <a:gd name="T56" fmla="*/ 1810 w 2806"/>
                <a:gd name="T57" fmla="*/ 602 h 644"/>
                <a:gd name="T58" fmla="*/ 1909 w 2806"/>
                <a:gd name="T59" fmla="*/ 580 h 644"/>
                <a:gd name="T60" fmla="*/ 1958 w 2806"/>
                <a:gd name="T61" fmla="*/ 509 h 644"/>
                <a:gd name="T62" fmla="*/ 1934 w 2806"/>
                <a:gd name="T63" fmla="*/ 405 h 644"/>
                <a:gd name="T64" fmla="*/ 1834 w 2806"/>
                <a:gd name="T65" fmla="*/ 311 h 644"/>
                <a:gd name="T66" fmla="*/ 1720 w 2806"/>
                <a:gd name="T67" fmla="*/ 225 h 644"/>
                <a:gd name="T68" fmla="*/ 1464 w 2806"/>
                <a:gd name="T69" fmla="*/ 141 h 644"/>
                <a:gd name="T70" fmla="*/ 1331 w 2806"/>
                <a:gd name="T71" fmla="*/ 82 h 644"/>
                <a:gd name="T72" fmla="*/ 1480 w 2806"/>
                <a:gd name="T73" fmla="*/ 24 h 644"/>
                <a:gd name="T74" fmla="*/ 1519 w 2806"/>
                <a:gd name="T75" fmla="*/ 80 h 644"/>
                <a:gd name="T76" fmla="*/ 1648 w 2806"/>
                <a:gd name="T77" fmla="*/ 105 h 644"/>
                <a:gd name="T78" fmla="*/ 1732 w 2806"/>
                <a:gd name="T79" fmla="*/ 199 h 644"/>
                <a:gd name="T80" fmla="*/ 1902 w 2806"/>
                <a:gd name="T81" fmla="*/ 182 h 644"/>
                <a:gd name="T82" fmla="*/ 1986 w 2806"/>
                <a:gd name="T83" fmla="*/ 105 h 644"/>
                <a:gd name="T84" fmla="*/ 2045 w 2806"/>
                <a:gd name="T85" fmla="*/ 167 h 644"/>
                <a:gd name="T86" fmla="*/ 2080 w 2806"/>
                <a:gd name="T87" fmla="*/ 441 h 644"/>
                <a:gd name="T88" fmla="*/ 2167 w 2806"/>
                <a:gd name="T89" fmla="*/ 524 h 644"/>
                <a:gd name="T90" fmla="*/ 2316 w 2806"/>
                <a:gd name="T91" fmla="*/ 572 h 644"/>
                <a:gd name="T92" fmla="*/ 2671 w 2806"/>
                <a:gd name="T93" fmla="*/ 515 h 644"/>
                <a:gd name="T94" fmla="*/ 2708 w 2806"/>
                <a:gd name="T95" fmla="*/ 411 h 644"/>
                <a:gd name="T96" fmla="*/ 2683 w 2806"/>
                <a:gd name="T97" fmla="*/ 321 h 644"/>
                <a:gd name="T98" fmla="*/ 2661 w 2806"/>
                <a:gd name="T99" fmla="*/ 263 h 644"/>
                <a:gd name="T100" fmla="*/ 2621 w 2806"/>
                <a:gd name="T101" fmla="*/ 238 h 644"/>
                <a:gd name="T102" fmla="*/ 2609 w 2806"/>
                <a:gd name="T103" fmla="*/ 134 h 644"/>
                <a:gd name="T104" fmla="*/ 2652 w 2806"/>
                <a:gd name="T105" fmla="*/ 83 h 644"/>
                <a:gd name="T106" fmla="*/ 2805 w 2806"/>
                <a:gd name="T107" fmla="*/ 29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806" h="644">
                  <a:moveTo>
                    <a:pt x="2794" y="638"/>
                  </a:moveTo>
                  <a:lnTo>
                    <a:pt x="20" y="644"/>
                  </a:lnTo>
                  <a:lnTo>
                    <a:pt x="12" y="644"/>
                  </a:lnTo>
                  <a:lnTo>
                    <a:pt x="7" y="480"/>
                  </a:lnTo>
                  <a:lnTo>
                    <a:pt x="3" y="315"/>
                  </a:lnTo>
                  <a:lnTo>
                    <a:pt x="0" y="154"/>
                  </a:lnTo>
                  <a:lnTo>
                    <a:pt x="1" y="0"/>
                  </a:lnTo>
                  <a:lnTo>
                    <a:pt x="484" y="6"/>
                  </a:lnTo>
                  <a:lnTo>
                    <a:pt x="490" y="9"/>
                  </a:lnTo>
                  <a:lnTo>
                    <a:pt x="496" y="12"/>
                  </a:lnTo>
                  <a:lnTo>
                    <a:pt x="501" y="16"/>
                  </a:lnTo>
                  <a:lnTo>
                    <a:pt x="507" y="21"/>
                  </a:lnTo>
                  <a:lnTo>
                    <a:pt x="512" y="24"/>
                  </a:lnTo>
                  <a:lnTo>
                    <a:pt x="519" y="25"/>
                  </a:lnTo>
                  <a:lnTo>
                    <a:pt x="525" y="25"/>
                  </a:lnTo>
                  <a:lnTo>
                    <a:pt x="533" y="24"/>
                  </a:lnTo>
                  <a:lnTo>
                    <a:pt x="541" y="37"/>
                  </a:lnTo>
                  <a:lnTo>
                    <a:pt x="548" y="48"/>
                  </a:lnTo>
                  <a:lnTo>
                    <a:pt x="558" y="60"/>
                  </a:lnTo>
                  <a:lnTo>
                    <a:pt x="568" y="70"/>
                  </a:lnTo>
                  <a:lnTo>
                    <a:pt x="580" y="80"/>
                  </a:lnTo>
                  <a:lnTo>
                    <a:pt x="593" y="87"/>
                  </a:lnTo>
                  <a:lnTo>
                    <a:pt x="606" y="93"/>
                  </a:lnTo>
                  <a:lnTo>
                    <a:pt x="619" y="96"/>
                  </a:lnTo>
                  <a:lnTo>
                    <a:pt x="636" y="99"/>
                  </a:lnTo>
                  <a:lnTo>
                    <a:pt x="654" y="98"/>
                  </a:lnTo>
                  <a:lnTo>
                    <a:pt x="670" y="95"/>
                  </a:lnTo>
                  <a:lnTo>
                    <a:pt x="684" y="89"/>
                  </a:lnTo>
                  <a:lnTo>
                    <a:pt x="699" y="82"/>
                  </a:lnTo>
                  <a:lnTo>
                    <a:pt x="712" y="74"/>
                  </a:lnTo>
                  <a:lnTo>
                    <a:pt x="725" y="64"/>
                  </a:lnTo>
                  <a:lnTo>
                    <a:pt x="736" y="54"/>
                  </a:lnTo>
                  <a:lnTo>
                    <a:pt x="754" y="66"/>
                  </a:lnTo>
                  <a:lnTo>
                    <a:pt x="759" y="77"/>
                  </a:lnTo>
                  <a:lnTo>
                    <a:pt x="758" y="90"/>
                  </a:lnTo>
                  <a:lnTo>
                    <a:pt x="752" y="103"/>
                  </a:lnTo>
                  <a:lnTo>
                    <a:pt x="742" y="118"/>
                  </a:lnTo>
                  <a:lnTo>
                    <a:pt x="732" y="132"/>
                  </a:lnTo>
                  <a:lnTo>
                    <a:pt x="723" y="147"/>
                  </a:lnTo>
                  <a:lnTo>
                    <a:pt x="720" y="161"/>
                  </a:lnTo>
                  <a:lnTo>
                    <a:pt x="696" y="199"/>
                  </a:lnTo>
                  <a:lnTo>
                    <a:pt x="681" y="177"/>
                  </a:lnTo>
                  <a:lnTo>
                    <a:pt x="667" y="158"/>
                  </a:lnTo>
                  <a:lnTo>
                    <a:pt x="649" y="141"/>
                  </a:lnTo>
                  <a:lnTo>
                    <a:pt x="630" y="127"/>
                  </a:lnTo>
                  <a:lnTo>
                    <a:pt x="612" y="115"/>
                  </a:lnTo>
                  <a:lnTo>
                    <a:pt x="591" y="106"/>
                  </a:lnTo>
                  <a:lnTo>
                    <a:pt x="570" y="98"/>
                  </a:lnTo>
                  <a:lnTo>
                    <a:pt x="548" y="92"/>
                  </a:lnTo>
                  <a:lnTo>
                    <a:pt x="526" y="87"/>
                  </a:lnTo>
                  <a:lnTo>
                    <a:pt x="503" y="85"/>
                  </a:lnTo>
                  <a:lnTo>
                    <a:pt x="480" y="85"/>
                  </a:lnTo>
                  <a:lnTo>
                    <a:pt x="457" y="83"/>
                  </a:lnTo>
                  <a:lnTo>
                    <a:pt x="435" y="85"/>
                  </a:lnTo>
                  <a:lnTo>
                    <a:pt x="412" y="86"/>
                  </a:lnTo>
                  <a:lnTo>
                    <a:pt x="390" y="89"/>
                  </a:lnTo>
                  <a:lnTo>
                    <a:pt x="368" y="92"/>
                  </a:lnTo>
                  <a:lnTo>
                    <a:pt x="333" y="106"/>
                  </a:lnTo>
                  <a:lnTo>
                    <a:pt x="306" y="138"/>
                  </a:lnTo>
                  <a:lnTo>
                    <a:pt x="278" y="170"/>
                  </a:lnTo>
                  <a:lnTo>
                    <a:pt x="249" y="202"/>
                  </a:lnTo>
                  <a:lnTo>
                    <a:pt x="220" y="234"/>
                  </a:lnTo>
                  <a:lnTo>
                    <a:pt x="193" y="267"/>
                  </a:lnTo>
                  <a:lnTo>
                    <a:pt x="164" y="301"/>
                  </a:lnTo>
                  <a:lnTo>
                    <a:pt x="138" y="334"/>
                  </a:lnTo>
                  <a:lnTo>
                    <a:pt x="112" y="369"/>
                  </a:lnTo>
                  <a:lnTo>
                    <a:pt x="132" y="382"/>
                  </a:lnTo>
                  <a:lnTo>
                    <a:pt x="136" y="379"/>
                  </a:lnTo>
                  <a:lnTo>
                    <a:pt x="135" y="385"/>
                  </a:lnTo>
                  <a:lnTo>
                    <a:pt x="129" y="390"/>
                  </a:lnTo>
                  <a:lnTo>
                    <a:pt x="122" y="398"/>
                  </a:lnTo>
                  <a:lnTo>
                    <a:pt x="113" y="403"/>
                  </a:lnTo>
                  <a:lnTo>
                    <a:pt x="103" y="411"/>
                  </a:lnTo>
                  <a:lnTo>
                    <a:pt x="96" y="419"/>
                  </a:lnTo>
                  <a:lnTo>
                    <a:pt x="93" y="430"/>
                  </a:lnTo>
                  <a:lnTo>
                    <a:pt x="93" y="441"/>
                  </a:lnTo>
                  <a:lnTo>
                    <a:pt x="78" y="456"/>
                  </a:lnTo>
                  <a:lnTo>
                    <a:pt x="71" y="473"/>
                  </a:lnTo>
                  <a:lnTo>
                    <a:pt x="71" y="490"/>
                  </a:lnTo>
                  <a:lnTo>
                    <a:pt x="74" y="514"/>
                  </a:lnTo>
                  <a:lnTo>
                    <a:pt x="87" y="522"/>
                  </a:lnTo>
                  <a:lnTo>
                    <a:pt x="100" y="527"/>
                  </a:lnTo>
                  <a:lnTo>
                    <a:pt x="114" y="527"/>
                  </a:lnTo>
                  <a:lnTo>
                    <a:pt x="129" y="525"/>
                  </a:lnTo>
                  <a:lnTo>
                    <a:pt x="143" y="522"/>
                  </a:lnTo>
                  <a:lnTo>
                    <a:pt x="159" y="521"/>
                  </a:lnTo>
                  <a:lnTo>
                    <a:pt x="174" y="522"/>
                  </a:lnTo>
                  <a:lnTo>
                    <a:pt x="188" y="527"/>
                  </a:lnTo>
                  <a:lnTo>
                    <a:pt x="212" y="530"/>
                  </a:lnTo>
                  <a:lnTo>
                    <a:pt x="233" y="532"/>
                  </a:lnTo>
                  <a:lnTo>
                    <a:pt x="255" y="537"/>
                  </a:lnTo>
                  <a:lnTo>
                    <a:pt x="278" y="540"/>
                  </a:lnTo>
                  <a:lnTo>
                    <a:pt x="300" y="544"/>
                  </a:lnTo>
                  <a:lnTo>
                    <a:pt x="322" y="548"/>
                  </a:lnTo>
                  <a:lnTo>
                    <a:pt x="344" y="553"/>
                  </a:lnTo>
                  <a:lnTo>
                    <a:pt x="365" y="557"/>
                  </a:lnTo>
                  <a:lnTo>
                    <a:pt x="387" y="563"/>
                  </a:lnTo>
                  <a:lnTo>
                    <a:pt x="409" y="567"/>
                  </a:lnTo>
                  <a:lnTo>
                    <a:pt x="430" y="572"/>
                  </a:lnTo>
                  <a:lnTo>
                    <a:pt x="452" y="577"/>
                  </a:lnTo>
                  <a:lnTo>
                    <a:pt x="475" y="582"/>
                  </a:lnTo>
                  <a:lnTo>
                    <a:pt x="497" y="586"/>
                  </a:lnTo>
                  <a:lnTo>
                    <a:pt x="520" y="592"/>
                  </a:lnTo>
                  <a:lnTo>
                    <a:pt x="544" y="596"/>
                  </a:lnTo>
                  <a:lnTo>
                    <a:pt x="610" y="579"/>
                  </a:lnTo>
                  <a:lnTo>
                    <a:pt x="638" y="582"/>
                  </a:lnTo>
                  <a:lnTo>
                    <a:pt x="667" y="586"/>
                  </a:lnTo>
                  <a:lnTo>
                    <a:pt x="694" y="589"/>
                  </a:lnTo>
                  <a:lnTo>
                    <a:pt x="722" y="590"/>
                  </a:lnTo>
                  <a:lnTo>
                    <a:pt x="749" y="593"/>
                  </a:lnTo>
                  <a:lnTo>
                    <a:pt x="775" y="595"/>
                  </a:lnTo>
                  <a:lnTo>
                    <a:pt x="803" y="598"/>
                  </a:lnTo>
                  <a:lnTo>
                    <a:pt x="831" y="599"/>
                  </a:lnTo>
                  <a:lnTo>
                    <a:pt x="858" y="601"/>
                  </a:lnTo>
                  <a:lnTo>
                    <a:pt x="886" y="604"/>
                  </a:lnTo>
                  <a:lnTo>
                    <a:pt x="912" y="605"/>
                  </a:lnTo>
                  <a:lnTo>
                    <a:pt x="939" y="608"/>
                  </a:lnTo>
                  <a:lnTo>
                    <a:pt x="967" y="609"/>
                  </a:lnTo>
                  <a:lnTo>
                    <a:pt x="994" y="612"/>
                  </a:lnTo>
                  <a:lnTo>
                    <a:pt x="1023" y="617"/>
                  </a:lnTo>
                  <a:lnTo>
                    <a:pt x="1051" y="619"/>
                  </a:lnTo>
                  <a:lnTo>
                    <a:pt x="1064" y="609"/>
                  </a:lnTo>
                  <a:lnTo>
                    <a:pt x="1074" y="596"/>
                  </a:lnTo>
                  <a:lnTo>
                    <a:pt x="1083" y="583"/>
                  </a:lnTo>
                  <a:lnTo>
                    <a:pt x="1090" y="569"/>
                  </a:lnTo>
                  <a:lnTo>
                    <a:pt x="1097" y="554"/>
                  </a:lnTo>
                  <a:lnTo>
                    <a:pt x="1104" y="541"/>
                  </a:lnTo>
                  <a:lnTo>
                    <a:pt x="1113" y="527"/>
                  </a:lnTo>
                  <a:lnTo>
                    <a:pt x="1123" y="514"/>
                  </a:lnTo>
                  <a:lnTo>
                    <a:pt x="1154" y="514"/>
                  </a:lnTo>
                  <a:lnTo>
                    <a:pt x="1184" y="514"/>
                  </a:lnTo>
                  <a:lnTo>
                    <a:pt x="1213" y="514"/>
                  </a:lnTo>
                  <a:lnTo>
                    <a:pt x="1242" y="512"/>
                  </a:lnTo>
                  <a:lnTo>
                    <a:pt x="1270" y="512"/>
                  </a:lnTo>
                  <a:lnTo>
                    <a:pt x="1299" y="514"/>
                  </a:lnTo>
                  <a:lnTo>
                    <a:pt x="1326" y="515"/>
                  </a:lnTo>
                  <a:lnTo>
                    <a:pt x="1354" y="517"/>
                  </a:lnTo>
                  <a:lnTo>
                    <a:pt x="1368" y="498"/>
                  </a:lnTo>
                  <a:lnTo>
                    <a:pt x="1380" y="476"/>
                  </a:lnTo>
                  <a:lnTo>
                    <a:pt x="1390" y="451"/>
                  </a:lnTo>
                  <a:lnTo>
                    <a:pt x="1396" y="427"/>
                  </a:lnTo>
                  <a:lnTo>
                    <a:pt x="1403" y="401"/>
                  </a:lnTo>
                  <a:lnTo>
                    <a:pt x="1410" y="374"/>
                  </a:lnTo>
                  <a:lnTo>
                    <a:pt x="1416" y="348"/>
                  </a:lnTo>
                  <a:lnTo>
                    <a:pt x="1425" y="324"/>
                  </a:lnTo>
                  <a:lnTo>
                    <a:pt x="1435" y="361"/>
                  </a:lnTo>
                  <a:lnTo>
                    <a:pt x="1432" y="402"/>
                  </a:lnTo>
                  <a:lnTo>
                    <a:pt x="1422" y="444"/>
                  </a:lnTo>
                  <a:lnTo>
                    <a:pt x="1412" y="483"/>
                  </a:lnTo>
                  <a:lnTo>
                    <a:pt x="1428" y="493"/>
                  </a:lnTo>
                  <a:lnTo>
                    <a:pt x="1444" y="502"/>
                  </a:lnTo>
                  <a:lnTo>
                    <a:pt x="1460" y="512"/>
                  </a:lnTo>
                  <a:lnTo>
                    <a:pt x="1474" y="522"/>
                  </a:lnTo>
                  <a:lnTo>
                    <a:pt x="1490" y="531"/>
                  </a:lnTo>
                  <a:lnTo>
                    <a:pt x="1506" y="541"/>
                  </a:lnTo>
                  <a:lnTo>
                    <a:pt x="1522" y="551"/>
                  </a:lnTo>
                  <a:lnTo>
                    <a:pt x="1538" y="560"/>
                  </a:lnTo>
                  <a:lnTo>
                    <a:pt x="1554" y="570"/>
                  </a:lnTo>
                  <a:lnTo>
                    <a:pt x="1570" y="580"/>
                  </a:lnTo>
                  <a:lnTo>
                    <a:pt x="1586" y="589"/>
                  </a:lnTo>
                  <a:lnTo>
                    <a:pt x="1602" y="599"/>
                  </a:lnTo>
                  <a:lnTo>
                    <a:pt x="1618" y="608"/>
                  </a:lnTo>
                  <a:lnTo>
                    <a:pt x="1633" y="617"/>
                  </a:lnTo>
                  <a:lnTo>
                    <a:pt x="1649" y="625"/>
                  </a:lnTo>
                  <a:lnTo>
                    <a:pt x="1665" y="634"/>
                  </a:lnTo>
                  <a:lnTo>
                    <a:pt x="1681" y="630"/>
                  </a:lnTo>
                  <a:lnTo>
                    <a:pt x="1697" y="627"/>
                  </a:lnTo>
                  <a:lnTo>
                    <a:pt x="1713" y="622"/>
                  </a:lnTo>
                  <a:lnTo>
                    <a:pt x="1729" y="619"/>
                  </a:lnTo>
                  <a:lnTo>
                    <a:pt x="1745" y="615"/>
                  </a:lnTo>
                  <a:lnTo>
                    <a:pt x="1761" y="612"/>
                  </a:lnTo>
                  <a:lnTo>
                    <a:pt x="1777" y="608"/>
                  </a:lnTo>
                  <a:lnTo>
                    <a:pt x="1794" y="605"/>
                  </a:lnTo>
                  <a:lnTo>
                    <a:pt x="1810" y="602"/>
                  </a:lnTo>
                  <a:lnTo>
                    <a:pt x="1826" y="598"/>
                  </a:lnTo>
                  <a:lnTo>
                    <a:pt x="1844" y="595"/>
                  </a:lnTo>
                  <a:lnTo>
                    <a:pt x="1860" y="590"/>
                  </a:lnTo>
                  <a:lnTo>
                    <a:pt x="1876" y="588"/>
                  </a:lnTo>
                  <a:lnTo>
                    <a:pt x="1893" y="583"/>
                  </a:lnTo>
                  <a:lnTo>
                    <a:pt x="1909" y="580"/>
                  </a:lnTo>
                  <a:lnTo>
                    <a:pt x="1925" y="576"/>
                  </a:lnTo>
                  <a:lnTo>
                    <a:pt x="1931" y="561"/>
                  </a:lnTo>
                  <a:lnTo>
                    <a:pt x="1938" y="548"/>
                  </a:lnTo>
                  <a:lnTo>
                    <a:pt x="1945" y="535"/>
                  </a:lnTo>
                  <a:lnTo>
                    <a:pt x="1951" y="522"/>
                  </a:lnTo>
                  <a:lnTo>
                    <a:pt x="1958" y="509"/>
                  </a:lnTo>
                  <a:lnTo>
                    <a:pt x="1963" y="495"/>
                  </a:lnTo>
                  <a:lnTo>
                    <a:pt x="1964" y="480"/>
                  </a:lnTo>
                  <a:lnTo>
                    <a:pt x="1964" y="464"/>
                  </a:lnTo>
                  <a:lnTo>
                    <a:pt x="1957" y="444"/>
                  </a:lnTo>
                  <a:lnTo>
                    <a:pt x="1947" y="424"/>
                  </a:lnTo>
                  <a:lnTo>
                    <a:pt x="1934" y="405"/>
                  </a:lnTo>
                  <a:lnTo>
                    <a:pt x="1920" y="388"/>
                  </a:lnTo>
                  <a:lnTo>
                    <a:pt x="1905" y="372"/>
                  </a:lnTo>
                  <a:lnTo>
                    <a:pt x="1889" y="356"/>
                  </a:lnTo>
                  <a:lnTo>
                    <a:pt x="1871" y="340"/>
                  </a:lnTo>
                  <a:lnTo>
                    <a:pt x="1852" y="325"/>
                  </a:lnTo>
                  <a:lnTo>
                    <a:pt x="1834" y="311"/>
                  </a:lnTo>
                  <a:lnTo>
                    <a:pt x="1815" y="296"/>
                  </a:lnTo>
                  <a:lnTo>
                    <a:pt x="1794" y="283"/>
                  </a:lnTo>
                  <a:lnTo>
                    <a:pt x="1776" y="269"/>
                  </a:lnTo>
                  <a:lnTo>
                    <a:pt x="1757" y="254"/>
                  </a:lnTo>
                  <a:lnTo>
                    <a:pt x="1738" y="240"/>
                  </a:lnTo>
                  <a:lnTo>
                    <a:pt x="1720" y="225"/>
                  </a:lnTo>
                  <a:lnTo>
                    <a:pt x="1703" y="209"/>
                  </a:lnTo>
                  <a:lnTo>
                    <a:pt x="1454" y="234"/>
                  </a:lnTo>
                  <a:lnTo>
                    <a:pt x="1449" y="214"/>
                  </a:lnTo>
                  <a:lnTo>
                    <a:pt x="1452" y="189"/>
                  </a:lnTo>
                  <a:lnTo>
                    <a:pt x="1458" y="164"/>
                  </a:lnTo>
                  <a:lnTo>
                    <a:pt x="1464" y="141"/>
                  </a:lnTo>
                  <a:lnTo>
                    <a:pt x="1465" y="119"/>
                  </a:lnTo>
                  <a:lnTo>
                    <a:pt x="1460" y="103"/>
                  </a:lnTo>
                  <a:lnTo>
                    <a:pt x="1442" y="96"/>
                  </a:lnTo>
                  <a:lnTo>
                    <a:pt x="1412" y="96"/>
                  </a:lnTo>
                  <a:lnTo>
                    <a:pt x="1306" y="89"/>
                  </a:lnTo>
                  <a:lnTo>
                    <a:pt x="1331" y="82"/>
                  </a:lnTo>
                  <a:lnTo>
                    <a:pt x="1357" y="74"/>
                  </a:lnTo>
                  <a:lnTo>
                    <a:pt x="1381" y="66"/>
                  </a:lnTo>
                  <a:lnTo>
                    <a:pt x="1406" y="57"/>
                  </a:lnTo>
                  <a:lnTo>
                    <a:pt x="1431" y="48"/>
                  </a:lnTo>
                  <a:lnTo>
                    <a:pt x="1455" y="37"/>
                  </a:lnTo>
                  <a:lnTo>
                    <a:pt x="1480" y="24"/>
                  </a:lnTo>
                  <a:lnTo>
                    <a:pt x="1502" y="9"/>
                  </a:lnTo>
                  <a:lnTo>
                    <a:pt x="1499" y="27"/>
                  </a:lnTo>
                  <a:lnTo>
                    <a:pt x="1499" y="41"/>
                  </a:lnTo>
                  <a:lnTo>
                    <a:pt x="1503" y="56"/>
                  </a:lnTo>
                  <a:lnTo>
                    <a:pt x="1510" y="69"/>
                  </a:lnTo>
                  <a:lnTo>
                    <a:pt x="1519" y="80"/>
                  </a:lnTo>
                  <a:lnTo>
                    <a:pt x="1531" y="90"/>
                  </a:lnTo>
                  <a:lnTo>
                    <a:pt x="1544" y="99"/>
                  </a:lnTo>
                  <a:lnTo>
                    <a:pt x="1557" y="106"/>
                  </a:lnTo>
                  <a:lnTo>
                    <a:pt x="1642" y="64"/>
                  </a:lnTo>
                  <a:lnTo>
                    <a:pt x="1642" y="86"/>
                  </a:lnTo>
                  <a:lnTo>
                    <a:pt x="1648" y="105"/>
                  </a:lnTo>
                  <a:lnTo>
                    <a:pt x="1657" y="124"/>
                  </a:lnTo>
                  <a:lnTo>
                    <a:pt x="1668" y="141"/>
                  </a:lnTo>
                  <a:lnTo>
                    <a:pt x="1683" y="157"/>
                  </a:lnTo>
                  <a:lnTo>
                    <a:pt x="1699" y="173"/>
                  </a:lnTo>
                  <a:lnTo>
                    <a:pt x="1715" y="186"/>
                  </a:lnTo>
                  <a:lnTo>
                    <a:pt x="1732" y="199"/>
                  </a:lnTo>
                  <a:lnTo>
                    <a:pt x="1760" y="205"/>
                  </a:lnTo>
                  <a:lnTo>
                    <a:pt x="1787" y="208"/>
                  </a:lnTo>
                  <a:lnTo>
                    <a:pt x="1816" y="206"/>
                  </a:lnTo>
                  <a:lnTo>
                    <a:pt x="1845" y="201"/>
                  </a:lnTo>
                  <a:lnTo>
                    <a:pt x="1874" y="192"/>
                  </a:lnTo>
                  <a:lnTo>
                    <a:pt x="1902" y="182"/>
                  </a:lnTo>
                  <a:lnTo>
                    <a:pt x="1926" y="167"/>
                  </a:lnTo>
                  <a:lnTo>
                    <a:pt x="1949" y="151"/>
                  </a:lnTo>
                  <a:lnTo>
                    <a:pt x="1960" y="141"/>
                  </a:lnTo>
                  <a:lnTo>
                    <a:pt x="1970" y="130"/>
                  </a:lnTo>
                  <a:lnTo>
                    <a:pt x="1977" y="116"/>
                  </a:lnTo>
                  <a:lnTo>
                    <a:pt x="1986" y="105"/>
                  </a:lnTo>
                  <a:lnTo>
                    <a:pt x="1993" y="93"/>
                  </a:lnTo>
                  <a:lnTo>
                    <a:pt x="2003" y="83"/>
                  </a:lnTo>
                  <a:lnTo>
                    <a:pt x="2015" y="74"/>
                  </a:lnTo>
                  <a:lnTo>
                    <a:pt x="2028" y="69"/>
                  </a:lnTo>
                  <a:lnTo>
                    <a:pt x="2028" y="119"/>
                  </a:lnTo>
                  <a:lnTo>
                    <a:pt x="2045" y="167"/>
                  </a:lnTo>
                  <a:lnTo>
                    <a:pt x="2070" y="214"/>
                  </a:lnTo>
                  <a:lnTo>
                    <a:pt x="2097" y="259"/>
                  </a:lnTo>
                  <a:lnTo>
                    <a:pt x="2119" y="303"/>
                  </a:lnTo>
                  <a:lnTo>
                    <a:pt x="2128" y="348"/>
                  </a:lnTo>
                  <a:lnTo>
                    <a:pt x="2118" y="395"/>
                  </a:lnTo>
                  <a:lnTo>
                    <a:pt x="2080" y="441"/>
                  </a:lnTo>
                  <a:lnTo>
                    <a:pt x="2083" y="461"/>
                  </a:lnTo>
                  <a:lnTo>
                    <a:pt x="2093" y="477"/>
                  </a:lnTo>
                  <a:lnTo>
                    <a:pt x="2107" y="492"/>
                  </a:lnTo>
                  <a:lnTo>
                    <a:pt x="2126" y="503"/>
                  </a:lnTo>
                  <a:lnTo>
                    <a:pt x="2147" y="514"/>
                  </a:lnTo>
                  <a:lnTo>
                    <a:pt x="2167" y="524"/>
                  </a:lnTo>
                  <a:lnTo>
                    <a:pt x="2187" y="532"/>
                  </a:lnTo>
                  <a:lnTo>
                    <a:pt x="2205" y="541"/>
                  </a:lnTo>
                  <a:lnTo>
                    <a:pt x="2231" y="559"/>
                  </a:lnTo>
                  <a:lnTo>
                    <a:pt x="2258" y="567"/>
                  </a:lnTo>
                  <a:lnTo>
                    <a:pt x="2286" y="572"/>
                  </a:lnTo>
                  <a:lnTo>
                    <a:pt x="2316" y="572"/>
                  </a:lnTo>
                  <a:lnTo>
                    <a:pt x="2345" y="567"/>
                  </a:lnTo>
                  <a:lnTo>
                    <a:pt x="2374" y="563"/>
                  </a:lnTo>
                  <a:lnTo>
                    <a:pt x="2403" y="557"/>
                  </a:lnTo>
                  <a:lnTo>
                    <a:pt x="2432" y="551"/>
                  </a:lnTo>
                  <a:lnTo>
                    <a:pt x="2655" y="527"/>
                  </a:lnTo>
                  <a:lnTo>
                    <a:pt x="2671" y="515"/>
                  </a:lnTo>
                  <a:lnTo>
                    <a:pt x="2683" y="501"/>
                  </a:lnTo>
                  <a:lnTo>
                    <a:pt x="2692" y="485"/>
                  </a:lnTo>
                  <a:lnTo>
                    <a:pt x="2697" y="467"/>
                  </a:lnTo>
                  <a:lnTo>
                    <a:pt x="2702" y="448"/>
                  </a:lnTo>
                  <a:lnTo>
                    <a:pt x="2705" y="430"/>
                  </a:lnTo>
                  <a:lnTo>
                    <a:pt x="2708" y="411"/>
                  </a:lnTo>
                  <a:lnTo>
                    <a:pt x="2712" y="392"/>
                  </a:lnTo>
                  <a:lnTo>
                    <a:pt x="2708" y="377"/>
                  </a:lnTo>
                  <a:lnTo>
                    <a:pt x="2702" y="363"/>
                  </a:lnTo>
                  <a:lnTo>
                    <a:pt x="2696" y="348"/>
                  </a:lnTo>
                  <a:lnTo>
                    <a:pt x="2690" y="334"/>
                  </a:lnTo>
                  <a:lnTo>
                    <a:pt x="2683" y="321"/>
                  </a:lnTo>
                  <a:lnTo>
                    <a:pt x="2674" y="306"/>
                  </a:lnTo>
                  <a:lnTo>
                    <a:pt x="2665" y="293"/>
                  </a:lnTo>
                  <a:lnTo>
                    <a:pt x="2655" y="282"/>
                  </a:lnTo>
                  <a:lnTo>
                    <a:pt x="2658" y="276"/>
                  </a:lnTo>
                  <a:lnTo>
                    <a:pt x="2660" y="269"/>
                  </a:lnTo>
                  <a:lnTo>
                    <a:pt x="2661" y="263"/>
                  </a:lnTo>
                  <a:lnTo>
                    <a:pt x="2660" y="257"/>
                  </a:lnTo>
                  <a:lnTo>
                    <a:pt x="2650" y="257"/>
                  </a:lnTo>
                  <a:lnTo>
                    <a:pt x="2641" y="254"/>
                  </a:lnTo>
                  <a:lnTo>
                    <a:pt x="2634" y="250"/>
                  </a:lnTo>
                  <a:lnTo>
                    <a:pt x="2628" y="244"/>
                  </a:lnTo>
                  <a:lnTo>
                    <a:pt x="2621" y="238"/>
                  </a:lnTo>
                  <a:lnTo>
                    <a:pt x="2616" y="230"/>
                  </a:lnTo>
                  <a:lnTo>
                    <a:pt x="2612" y="222"/>
                  </a:lnTo>
                  <a:lnTo>
                    <a:pt x="2607" y="214"/>
                  </a:lnTo>
                  <a:lnTo>
                    <a:pt x="2607" y="186"/>
                  </a:lnTo>
                  <a:lnTo>
                    <a:pt x="2606" y="160"/>
                  </a:lnTo>
                  <a:lnTo>
                    <a:pt x="2609" y="134"/>
                  </a:lnTo>
                  <a:lnTo>
                    <a:pt x="2616" y="106"/>
                  </a:lnTo>
                  <a:lnTo>
                    <a:pt x="2625" y="103"/>
                  </a:lnTo>
                  <a:lnTo>
                    <a:pt x="2632" y="101"/>
                  </a:lnTo>
                  <a:lnTo>
                    <a:pt x="2641" y="95"/>
                  </a:lnTo>
                  <a:lnTo>
                    <a:pt x="2647" y="89"/>
                  </a:lnTo>
                  <a:lnTo>
                    <a:pt x="2652" y="83"/>
                  </a:lnTo>
                  <a:lnTo>
                    <a:pt x="2658" y="74"/>
                  </a:lnTo>
                  <a:lnTo>
                    <a:pt x="2661" y="67"/>
                  </a:lnTo>
                  <a:lnTo>
                    <a:pt x="2664" y="58"/>
                  </a:lnTo>
                  <a:lnTo>
                    <a:pt x="2670" y="16"/>
                  </a:lnTo>
                  <a:lnTo>
                    <a:pt x="2800" y="16"/>
                  </a:lnTo>
                  <a:lnTo>
                    <a:pt x="2805" y="29"/>
                  </a:lnTo>
                  <a:lnTo>
                    <a:pt x="2805" y="183"/>
                  </a:lnTo>
                  <a:lnTo>
                    <a:pt x="2806" y="337"/>
                  </a:lnTo>
                  <a:lnTo>
                    <a:pt x="2803" y="489"/>
                  </a:lnTo>
                  <a:lnTo>
                    <a:pt x="2794" y="638"/>
                  </a:lnTo>
                  <a:lnTo>
                    <a:pt x="2794" y="638"/>
                  </a:lnTo>
                  <a:close/>
                </a:path>
              </a:pathLst>
            </a:custGeom>
            <a:solidFill>
              <a:srgbClr val="FFD6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5452" y="3786"/>
              <a:ext cx="41" cy="120"/>
            </a:xfrm>
            <a:custGeom>
              <a:avLst/>
              <a:gdLst>
                <a:gd name="T0" fmla="*/ 25 w 41"/>
                <a:gd name="T1" fmla="*/ 120 h 120"/>
                <a:gd name="T2" fmla="*/ 15 w 41"/>
                <a:gd name="T3" fmla="*/ 106 h 120"/>
                <a:gd name="T4" fmla="*/ 5 w 41"/>
                <a:gd name="T5" fmla="*/ 90 h 120"/>
                <a:gd name="T6" fmla="*/ 0 w 41"/>
                <a:gd name="T7" fmla="*/ 69 h 120"/>
                <a:gd name="T8" fmla="*/ 0 w 41"/>
                <a:gd name="T9" fmla="*/ 48 h 120"/>
                <a:gd name="T10" fmla="*/ 3 w 41"/>
                <a:gd name="T11" fmla="*/ 35 h 120"/>
                <a:gd name="T12" fmla="*/ 9 w 41"/>
                <a:gd name="T13" fmla="*/ 23 h 120"/>
                <a:gd name="T14" fmla="*/ 11 w 41"/>
                <a:gd name="T15" fmla="*/ 11 h 120"/>
                <a:gd name="T16" fmla="*/ 0 w 41"/>
                <a:gd name="T17" fmla="*/ 0 h 120"/>
                <a:gd name="T18" fmla="*/ 16 w 41"/>
                <a:gd name="T19" fmla="*/ 9 h 120"/>
                <a:gd name="T20" fmla="*/ 28 w 41"/>
                <a:gd name="T21" fmla="*/ 26 h 120"/>
                <a:gd name="T22" fmla="*/ 35 w 41"/>
                <a:gd name="T23" fmla="*/ 46 h 120"/>
                <a:gd name="T24" fmla="*/ 41 w 41"/>
                <a:gd name="T25" fmla="*/ 68 h 120"/>
                <a:gd name="T26" fmla="*/ 37 w 41"/>
                <a:gd name="T27" fmla="*/ 81 h 120"/>
                <a:gd name="T28" fmla="*/ 34 w 41"/>
                <a:gd name="T29" fmla="*/ 94 h 120"/>
                <a:gd name="T30" fmla="*/ 29 w 41"/>
                <a:gd name="T31" fmla="*/ 107 h 120"/>
                <a:gd name="T32" fmla="*/ 25 w 41"/>
                <a:gd name="T33" fmla="*/ 120 h 120"/>
                <a:gd name="T34" fmla="*/ 25 w 41"/>
                <a:gd name="T3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1" h="120">
                  <a:moveTo>
                    <a:pt x="25" y="120"/>
                  </a:moveTo>
                  <a:lnTo>
                    <a:pt x="15" y="106"/>
                  </a:lnTo>
                  <a:lnTo>
                    <a:pt x="5" y="90"/>
                  </a:lnTo>
                  <a:lnTo>
                    <a:pt x="0" y="69"/>
                  </a:lnTo>
                  <a:lnTo>
                    <a:pt x="0" y="48"/>
                  </a:lnTo>
                  <a:lnTo>
                    <a:pt x="3" y="35"/>
                  </a:lnTo>
                  <a:lnTo>
                    <a:pt x="9" y="23"/>
                  </a:lnTo>
                  <a:lnTo>
                    <a:pt x="11" y="11"/>
                  </a:lnTo>
                  <a:lnTo>
                    <a:pt x="0" y="0"/>
                  </a:lnTo>
                  <a:lnTo>
                    <a:pt x="16" y="9"/>
                  </a:lnTo>
                  <a:lnTo>
                    <a:pt x="28" y="26"/>
                  </a:lnTo>
                  <a:lnTo>
                    <a:pt x="35" y="46"/>
                  </a:lnTo>
                  <a:lnTo>
                    <a:pt x="41" y="68"/>
                  </a:lnTo>
                  <a:lnTo>
                    <a:pt x="37" y="81"/>
                  </a:lnTo>
                  <a:lnTo>
                    <a:pt x="34" y="94"/>
                  </a:lnTo>
                  <a:lnTo>
                    <a:pt x="29" y="107"/>
                  </a:lnTo>
                  <a:lnTo>
                    <a:pt x="25" y="120"/>
                  </a:lnTo>
                  <a:lnTo>
                    <a:pt x="25" y="120"/>
                  </a:lnTo>
                  <a:close/>
                </a:path>
              </a:pathLst>
            </a:custGeom>
            <a:solidFill>
              <a:srgbClr val="DDE8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5197" y="3270"/>
              <a:ext cx="261" cy="43"/>
            </a:xfrm>
            <a:custGeom>
              <a:avLst/>
              <a:gdLst>
                <a:gd name="T0" fmla="*/ 255 w 261"/>
                <a:gd name="T1" fmla="*/ 30 h 43"/>
                <a:gd name="T2" fmla="*/ 241 w 261"/>
                <a:gd name="T3" fmla="*/ 32 h 43"/>
                <a:gd name="T4" fmla="*/ 228 w 261"/>
                <a:gd name="T5" fmla="*/ 35 h 43"/>
                <a:gd name="T6" fmla="*/ 213 w 261"/>
                <a:gd name="T7" fmla="*/ 36 h 43"/>
                <a:gd name="T8" fmla="*/ 199 w 261"/>
                <a:gd name="T9" fmla="*/ 38 h 43"/>
                <a:gd name="T10" fmla="*/ 184 w 261"/>
                <a:gd name="T11" fmla="*/ 39 h 43"/>
                <a:gd name="T12" fmla="*/ 170 w 261"/>
                <a:gd name="T13" fmla="*/ 40 h 43"/>
                <a:gd name="T14" fmla="*/ 154 w 261"/>
                <a:gd name="T15" fmla="*/ 42 h 43"/>
                <a:gd name="T16" fmla="*/ 139 w 261"/>
                <a:gd name="T17" fmla="*/ 42 h 43"/>
                <a:gd name="T18" fmla="*/ 125 w 261"/>
                <a:gd name="T19" fmla="*/ 43 h 43"/>
                <a:gd name="T20" fmla="*/ 110 w 261"/>
                <a:gd name="T21" fmla="*/ 43 h 43"/>
                <a:gd name="T22" fmla="*/ 94 w 261"/>
                <a:gd name="T23" fmla="*/ 43 h 43"/>
                <a:gd name="T24" fmla="*/ 80 w 261"/>
                <a:gd name="T25" fmla="*/ 43 h 43"/>
                <a:gd name="T26" fmla="*/ 66 w 261"/>
                <a:gd name="T27" fmla="*/ 42 h 43"/>
                <a:gd name="T28" fmla="*/ 50 w 261"/>
                <a:gd name="T29" fmla="*/ 42 h 43"/>
                <a:gd name="T30" fmla="*/ 35 w 261"/>
                <a:gd name="T31" fmla="*/ 40 h 43"/>
                <a:gd name="T32" fmla="*/ 21 w 261"/>
                <a:gd name="T33" fmla="*/ 38 h 43"/>
                <a:gd name="T34" fmla="*/ 0 w 261"/>
                <a:gd name="T35" fmla="*/ 0 h 43"/>
                <a:gd name="T36" fmla="*/ 15 w 261"/>
                <a:gd name="T37" fmla="*/ 4 h 43"/>
                <a:gd name="T38" fmla="*/ 31 w 261"/>
                <a:gd name="T39" fmla="*/ 9 h 43"/>
                <a:gd name="T40" fmla="*/ 47 w 261"/>
                <a:gd name="T41" fmla="*/ 10 h 43"/>
                <a:gd name="T42" fmla="*/ 64 w 261"/>
                <a:gd name="T43" fmla="*/ 10 h 43"/>
                <a:gd name="T44" fmla="*/ 80 w 261"/>
                <a:gd name="T45" fmla="*/ 10 h 43"/>
                <a:gd name="T46" fmla="*/ 96 w 261"/>
                <a:gd name="T47" fmla="*/ 9 h 43"/>
                <a:gd name="T48" fmla="*/ 112 w 261"/>
                <a:gd name="T49" fmla="*/ 4 h 43"/>
                <a:gd name="T50" fmla="*/ 126 w 261"/>
                <a:gd name="T51" fmla="*/ 0 h 43"/>
                <a:gd name="T52" fmla="*/ 261 w 261"/>
                <a:gd name="T53" fmla="*/ 10 h 43"/>
                <a:gd name="T54" fmla="*/ 255 w 261"/>
                <a:gd name="T55" fmla="*/ 30 h 43"/>
                <a:gd name="T56" fmla="*/ 255 w 261"/>
                <a:gd name="T57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61" h="43">
                  <a:moveTo>
                    <a:pt x="255" y="30"/>
                  </a:moveTo>
                  <a:lnTo>
                    <a:pt x="241" y="32"/>
                  </a:lnTo>
                  <a:lnTo>
                    <a:pt x="228" y="35"/>
                  </a:lnTo>
                  <a:lnTo>
                    <a:pt x="213" y="36"/>
                  </a:lnTo>
                  <a:lnTo>
                    <a:pt x="199" y="38"/>
                  </a:lnTo>
                  <a:lnTo>
                    <a:pt x="184" y="39"/>
                  </a:lnTo>
                  <a:lnTo>
                    <a:pt x="170" y="40"/>
                  </a:lnTo>
                  <a:lnTo>
                    <a:pt x="154" y="42"/>
                  </a:lnTo>
                  <a:lnTo>
                    <a:pt x="139" y="42"/>
                  </a:lnTo>
                  <a:lnTo>
                    <a:pt x="125" y="43"/>
                  </a:lnTo>
                  <a:lnTo>
                    <a:pt x="110" y="43"/>
                  </a:lnTo>
                  <a:lnTo>
                    <a:pt x="94" y="43"/>
                  </a:lnTo>
                  <a:lnTo>
                    <a:pt x="80" y="43"/>
                  </a:lnTo>
                  <a:lnTo>
                    <a:pt x="66" y="42"/>
                  </a:lnTo>
                  <a:lnTo>
                    <a:pt x="50" y="42"/>
                  </a:lnTo>
                  <a:lnTo>
                    <a:pt x="35" y="40"/>
                  </a:lnTo>
                  <a:lnTo>
                    <a:pt x="21" y="38"/>
                  </a:lnTo>
                  <a:lnTo>
                    <a:pt x="0" y="0"/>
                  </a:lnTo>
                  <a:lnTo>
                    <a:pt x="15" y="4"/>
                  </a:lnTo>
                  <a:lnTo>
                    <a:pt x="31" y="9"/>
                  </a:lnTo>
                  <a:lnTo>
                    <a:pt x="47" y="10"/>
                  </a:lnTo>
                  <a:lnTo>
                    <a:pt x="64" y="10"/>
                  </a:lnTo>
                  <a:lnTo>
                    <a:pt x="80" y="10"/>
                  </a:lnTo>
                  <a:lnTo>
                    <a:pt x="96" y="9"/>
                  </a:lnTo>
                  <a:lnTo>
                    <a:pt x="112" y="4"/>
                  </a:lnTo>
                  <a:lnTo>
                    <a:pt x="126" y="0"/>
                  </a:lnTo>
                  <a:lnTo>
                    <a:pt x="261" y="10"/>
                  </a:lnTo>
                  <a:lnTo>
                    <a:pt x="255" y="30"/>
                  </a:lnTo>
                  <a:lnTo>
                    <a:pt x="255" y="30"/>
                  </a:lnTo>
                  <a:close/>
                </a:path>
              </a:pathLst>
            </a:custGeom>
            <a:solidFill>
              <a:srgbClr val="DDE8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4928" y="3896"/>
              <a:ext cx="530" cy="93"/>
            </a:xfrm>
            <a:custGeom>
              <a:avLst/>
              <a:gdLst>
                <a:gd name="T0" fmla="*/ 168 w 530"/>
                <a:gd name="T1" fmla="*/ 93 h 93"/>
                <a:gd name="T2" fmla="*/ 146 w 530"/>
                <a:gd name="T3" fmla="*/ 83 h 93"/>
                <a:gd name="T4" fmla="*/ 123 w 530"/>
                <a:gd name="T5" fmla="*/ 74 h 93"/>
                <a:gd name="T6" fmla="*/ 101 w 530"/>
                <a:gd name="T7" fmla="*/ 64 h 93"/>
                <a:gd name="T8" fmla="*/ 78 w 530"/>
                <a:gd name="T9" fmla="*/ 55 h 93"/>
                <a:gd name="T10" fmla="*/ 56 w 530"/>
                <a:gd name="T11" fmla="*/ 44 h 93"/>
                <a:gd name="T12" fmla="*/ 36 w 530"/>
                <a:gd name="T13" fmla="*/ 32 h 93"/>
                <a:gd name="T14" fmla="*/ 17 w 530"/>
                <a:gd name="T15" fmla="*/ 17 h 93"/>
                <a:gd name="T16" fmla="*/ 0 w 530"/>
                <a:gd name="T17" fmla="*/ 0 h 93"/>
                <a:gd name="T18" fmla="*/ 21 w 530"/>
                <a:gd name="T19" fmla="*/ 6 h 93"/>
                <a:gd name="T20" fmla="*/ 43 w 530"/>
                <a:gd name="T21" fmla="*/ 15 h 93"/>
                <a:gd name="T22" fmla="*/ 66 w 530"/>
                <a:gd name="T23" fmla="*/ 23 h 93"/>
                <a:gd name="T24" fmla="*/ 88 w 530"/>
                <a:gd name="T25" fmla="*/ 33 h 93"/>
                <a:gd name="T26" fmla="*/ 110 w 530"/>
                <a:gd name="T27" fmla="*/ 45 h 93"/>
                <a:gd name="T28" fmla="*/ 132 w 530"/>
                <a:gd name="T29" fmla="*/ 58 h 93"/>
                <a:gd name="T30" fmla="*/ 152 w 530"/>
                <a:gd name="T31" fmla="*/ 73 h 93"/>
                <a:gd name="T32" fmla="*/ 172 w 530"/>
                <a:gd name="T33" fmla="*/ 87 h 93"/>
                <a:gd name="T34" fmla="*/ 192 w 530"/>
                <a:gd name="T35" fmla="*/ 80 h 93"/>
                <a:gd name="T36" fmla="*/ 214 w 530"/>
                <a:gd name="T37" fmla="*/ 74 h 93"/>
                <a:gd name="T38" fmla="*/ 236 w 530"/>
                <a:gd name="T39" fmla="*/ 70 h 93"/>
                <a:gd name="T40" fmla="*/ 258 w 530"/>
                <a:gd name="T41" fmla="*/ 67 h 93"/>
                <a:gd name="T42" fmla="*/ 279 w 530"/>
                <a:gd name="T43" fmla="*/ 65 h 93"/>
                <a:gd name="T44" fmla="*/ 303 w 530"/>
                <a:gd name="T45" fmla="*/ 62 h 93"/>
                <a:gd name="T46" fmla="*/ 326 w 530"/>
                <a:gd name="T47" fmla="*/ 62 h 93"/>
                <a:gd name="T48" fmla="*/ 349 w 530"/>
                <a:gd name="T49" fmla="*/ 61 h 93"/>
                <a:gd name="T50" fmla="*/ 372 w 530"/>
                <a:gd name="T51" fmla="*/ 59 h 93"/>
                <a:gd name="T52" fmla="*/ 394 w 530"/>
                <a:gd name="T53" fmla="*/ 59 h 93"/>
                <a:gd name="T54" fmla="*/ 417 w 530"/>
                <a:gd name="T55" fmla="*/ 58 h 93"/>
                <a:gd name="T56" fmla="*/ 440 w 530"/>
                <a:gd name="T57" fmla="*/ 57 h 93"/>
                <a:gd name="T58" fmla="*/ 464 w 530"/>
                <a:gd name="T59" fmla="*/ 54 h 93"/>
                <a:gd name="T60" fmla="*/ 485 w 530"/>
                <a:gd name="T61" fmla="*/ 49 h 93"/>
                <a:gd name="T62" fmla="*/ 508 w 530"/>
                <a:gd name="T63" fmla="*/ 45 h 93"/>
                <a:gd name="T64" fmla="*/ 530 w 530"/>
                <a:gd name="T65" fmla="*/ 39 h 93"/>
                <a:gd name="T66" fmla="*/ 510 w 530"/>
                <a:gd name="T67" fmla="*/ 45 h 93"/>
                <a:gd name="T68" fmla="*/ 490 w 530"/>
                <a:gd name="T69" fmla="*/ 49 h 93"/>
                <a:gd name="T70" fmla="*/ 469 w 530"/>
                <a:gd name="T71" fmla="*/ 55 h 93"/>
                <a:gd name="T72" fmla="*/ 448 w 530"/>
                <a:gd name="T73" fmla="*/ 58 h 93"/>
                <a:gd name="T74" fmla="*/ 426 w 530"/>
                <a:gd name="T75" fmla="*/ 62 h 93"/>
                <a:gd name="T76" fmla="*/ 403 w 530"/>
                <a:gd name="T77" fmla="*/ 65 h 93"/>
                <a:gd name="T78" fmla="*/ 381 w 530"/>
                <a:gd name="T79" fmla="*/ 68 h 93"/>
                <a:gd name="T80" fmla="*/ 358 w 530"/>
                <a:gd name="T81" fmla="*/ 71 h 93"/>
                <a:gd name="T82" fmla="*/ 335 w 530"/>
                <a:gd name="T83" fmla="*/ 74 h 93"/>
                <a:gd name="T84" fmla="*/ 311 w 530"/>
                <a:gd name="T85" fmla="*/ 77 h 93"/>
                <a:gd name="T86" fmla="*/ 287 w 530"/>
                <a:gd name="T87" fmla="*/ 80 h 93"/>
                <a:gd name="T88" fmla="*/ 263 w 530"/>
                <a:gd name="T89" fmla="*/ 81 h 93"/>
                <a:gd name="T90" fmla="*/ 240 w 530"/>
                <a:gd name="T91" fmla="*/ 84 h 93"/>
                <a:gd name="T92" fmla="*/ 216 w 530"/>
                <a:gd name="T93" fmla="*/ 87 h 93"/>
                <a:gd name="T94" fmla="*/ 192 w 530"/>
                <a:gd name="T95" fmla="*/ 90 h 93"/>
                <a:gd name="T96" fmla="*/ 168 w 530"/>
                <a:gd name="T97" fmla="*/ 93 h 93"/>
                <a:gd name="T98" fmla="*/ 168 w 530"/>
                <a:gd name="T9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30" h="93">
                  <a:moveTo>
                    <a:pt x="168" y="93"/>
                  </a:moveTo>
                  <a:lnTo>
                    <a:pt x="146" y="83"/>
                  </a:lnTo>
                  <a:lnTo>
                    <a:pt x="123" y="74"/>
                  </a:lnTo>
                  <a:lnTo>
                    <a:pt x="101" y="64"/>
                  </a:lnTo>
                  <a:lnTo>
                    <a:pt x="78" y="55"/>
                  </a:lnTo>
                  <a:lnTo>
                    <a:pt x="56" y="44"/>
                  </a:lnTo>
                  <a:lnTo>
                    <a:pt x="36" y="32"/>
                  </a:lnTo>
                  <a:lnTo>
                    <a:pt x="17" y="17"/>
                  </a:lnTo>
                  <a:lnTo>
                    <a:pt x="0" y="0"/>
                  </a:lnTo>
                  <a:lnTo>
                    <a:pt x="21" y="6"/>
                  </a:lnTo>
                  <a:lnTo>
                    <a:pt x="43" y="15"/>
                  </a:lnTo>
                  <a:lnTo>
                    <a:pt x="66" y="23"/>
                  </a:lnTo>
                  <a:lnTo>
                    <a:pt x="88" y="33"/>
                  </a:lnTo>
                  <a:lnTo>
                    <a:pt x="110" y="45"/>
                  </a:lnTo>
                  <a:lnTo>
                    <a:pt x="132" y="58"/>
                  </a:lnTo>
                  <a:lnTo>
                    <a:pt x="152" y="73"/>
                  </a:lnTo>
                  <a:lnTo>
                    <a:pt x="172" y="87"/>
                  </a:lnTo>
                  <a:lnTo>
                    <a:pt x="192" y="80"/>
                  </a:lnTo>
                  <a:lnTo>
                    <a:pt x="214" y="74"/>
                  </a:lnTo>
                  <a:lnTo>
                    <a:pt x="236" y="70"/>
                  </a:lnTo>
                  <a:lnTo>
                    <a:pt x="258" y="67"/>
                  </a:lnTo>
                  <a:lnTo>
                    <a:pt x="279" y="65"/>
                  </a:lnTo>
                  <a:lnTo>
                    <a:pt x="303" y="62"/>
                  </a:lnTo>
                  <a:lnTo>
                    <a:pt x="326" y="62"/>
                  </a:lnTo>
                  <a:lnTo>
                    <a:pt x="349" y="61"/>
                  </a:lnTo>
                  <a:lnTo>
                    <a:pt x="372" y="59"/>
                  </a:lnTo>
                  <a:lnTo>
                    <a:pt x="394" y="59"/>
                  </a:lnTo>
                  <a:lnTo>
                    <a:pt x="417" y="58"/>
                  </a:lnTo>
                  <a:lnTo>
                    <a:pt x="440" y="57"/>
                  </a:lnTo>
                  <a:lnTo>
                    <a:pt x="464" y="54"/>
                  </a:lnTo>
                  <a:lnTo>
                    <a:pt x="485" y="49"/>
                  </a:lnTo>
                  <a:lnTo>
                    <a:pt x="508" y="45"/>
                  </a:lnTo>
                  <a:lnTo>
                    <a:pt x="530" y="39"/>
                  </a:lnTo>
                  <a:lnTo>
                    <a:pt x="510" y="45"/>
                  </a:lnTo>
                  <a:lnTo>
                    <a:pt x="490" y="49"/>
                  </a:lnTo>
                  <a:lnTo>
                    <a:pt x="469" y="55"/>
                  </a:lnTo>
                  <a:lnTo>
                    <a:pt x="448" y="58"/>
                  </a:lnTo>
                  <a:lnTo>
                    <a:pt x="426" y="62"/>
                  </a:lnTo>
                  <a:lnTo>
                    <a:pt x="403" y="65"/>
                  </a:lnTo>
                  <a:lnTo>
                    <a:pt x="381" y="68"/>
                  </a:lnTo>
                  <a:lnTo>
                    <a:pt x="358" y="71"/>
                  </a:lnTo>
                  <a:lnTo>
                    <a:pt x="335" y="74"/>
                  </a:lnTo>
                  <a:lnTo>
                    <a:pt x="311" y="77"/>
                  </a:lnTo>
                  <a:lnTo>
                    <a:pt x="287" y="80"/>
                  </a:lnTo>
                  <a:lnTo>
                    <a:pt x="263" y="81"/>
                  </a:lnTo>
                  <a:lnTo>
                    <a:pt x="240" y="84"/>
                  </a:lnTo>
                  <a:lnTo>
                    <a:pt x="216" y="87"/>
                  </a:lnTo>
                  <a:lnTo>
                    <a:pt x="192" y="90"/>
                  </a:lnTo>
                  <a:lnTo>
                    <a:pt x="168" y="93"/>
                  </a:lnTo>
                  <a:lnTo>
                    <a:pt x="168" y="93"/>
                  </a:lnTo>
                  <a:close/>
                </a:path>
              </a:pathLst>
            </a:custGeom>
            <a:solidFill>
              <a:srgbClr val="DDE8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5222" y="3332"/>
              <a:ext cx="223" cy="18"/>
            </a:xfrm>
            <a:custGeom>
              <a:avLst/>
              <a:gdLst>
                <a:gd name="T0" fmla="*/ 223 w 223"/>
                <a:gd name="T1" fmla="*/ 10 h 18"/>
                <a:gd name="T2" fmla="*/ 196 w 223"/>
                <a:gd name="T3" fmla="*/ 9 h 18"/>
                <a:gd name="T4" fmla="*/ 168 w 223"/>
                <a:gd name="T5" fmla="*/ 9 h 18"/>
                <a:gd name="T6" fmla="*/ 139 w 223"/>
                <a:gd name="T7" fmla="*/ 10 h 18"/>
                <a:gd name="T8" fmla="*/ 112 w 223"/>
                <a:gd name="T9" fmla="*/ 13 h 18"/>
                <a:gd name="T10" fmla="*/ 84 w 223"/>
                <a:gd name="T11" fmla="*/ 15 h 18"/>
                <a:gd name="T12" fmla="*/ 55 w 223"/>
                <a:gd name="T13" fmla="*/ 16 h 18"/>
                <a:gd name="T14" fmla="*/ 27 w 223"/>
                <a:gd name="T15" fmla="*/ 18 h 18"/>
                <a:gd name="T16" fmla="*/ 0 w 223"/>
                <a:gd name="T17" fmla="*/ 16 h 18"/>
                <a:gd name="T18" fmla="*/ 0 w 223"/>
                <a:gd name="T19" fmla="*/ 0 h 18"/>
                <a:gd name="T20" fmla="*/ 223 w 223"/>
                <a:gd name="T21" fmla="*/ 0 h 18"/>
                <a:gd name="T22" fmla="*/ 223 w 223"/>
                <a:gd name="T23" fmla="*/ 10 h 18"/>
                <a:gd name="T24" fmla="*/ 223 w 223"/>
                <a:gd name="T25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3" h="18">
                  <a:moveTo>
                    <a:pt x="223" y="10"/>
                  </a:moveTo>
                  <a:lnTo>
                    <a:pt x="196" y="9"/>
                  </a:lnTo>
                  <a:lnTo>
                    <a:pt x="168" y="9"/>
                  </a:lnTo>
                  <a:lnTo>
                    <a:pt x="139" y="10"/>
                  </a:lnTo>
                  <a:lnTo>
                    <a:pt x="112" y="13"/>
                  </a:lnTo>
                  <a:lnTo>
                    <a:pt x="84" y="15"/>
                  </a:lnTo>
                  <a:lnTo>
                    <a:pt x="55" y="16"/>
                  </a:lnTo>
                  <a:lnTo>
                    <a:pt x="27" y="18"/>
                  </a:lnTo>
                  <a:lnTo>
                    <a:pt x="0" y="16"/>
                  </a:lnTo>
                  <a:lnTo>
                    <a:pt x="0" y="0"/>
                  </a:lnTo>
                  <a:lnTo>
                    <a:pt x="223" y="0"/>
                  </a:lnTo>
                  <a:lnTo>
                    <a:pt x="223" y="10"/>
                  </a:lnTo>
                  <a:lnTo>
                    <a:pt x="223" y="10"/>
                  </a:lnTo>
                  <a:close/>
                </a:path>
              </a:pathLst>
            </a:custGeom>
            <a:solidFill>
              <a:srgbClr val="DDE8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5149" y="3441"/>
              <a:ext cx="296" cy="17"/>
            </a:xfrm>
            <a:custGeom>
              <a:avLst/>
              <a:gdLst>
                <a:gd name="T0" fmla="*/ 0 w 296"/>
                <a:gd name="T1" fmla="*/ 7 h 17"/>
                <a:gd name="T2" fmla="*/ 19 w 296"/>
                <a:gd name="T3" fmla="*/ 6 h 17"/>
                <a:gd name="T4" fmla="*/ 40 w 296"/>
                <a:gd name="T5" fmla="*/ 4 h 17"/>
                <a:gd name="T6" fmla="*/ 57 w 296"/>
                <a:gd name="T7" fmla="*/ 3 h 17"/>
                <a:gd name="T8" fmla="*/ 76 w 296"/>
                <a:gd name="T9" fmla="*/ 3 h 17"/>
                <a:gd name="T10" fmla="*/ 93 w 296"/>
                <a:gd name="T11" fmla="*/ 1 h 17"/>
                <a:gd name="T12" fmla="*/ 111 w 296"/>
                <a:gd name="T13" fmla="*/ 1 h 17"/>
                <a:gd name="T14" fmla="*/ 128 w 296"/>
                <a:gd name="T15" fmla="*/ 1 h 17"/>
                <a:gd name="T16" fmla="*/ 145 w 296"/>
                <a:gd name="T17" fmla="*/ 0 h 17"/>
                <a:gd name="T18" fmla="*/ 163 w 296"/>
                <a:gd name="T19" fmla="*/ 1 h 17"/>
                <a:gd name="T20" fmla="*/ 180 w 296"/>
                <a:gd name="T21" fmla="*/ 1 h 17"/>
                <a:gd name="T22" fmla="*/ 198 w 296"/>
                <a:gd name="T23" fmla="*/ 1 h 17"/>
                <a:gd name="T24" fmla="*/ 215 w 296"/>
                <a:gd name="T25" fmla="*/ 3 h 17"/>
                <a:gd name="T26" fmla="*/ 234 w 296"/>
                <a:gd name="T27" fmla="*/ 3 h 17"/>
                <a:gd name="T28" fmla="*/ 251 w 296"/>
                <a:gd name="T29" fmla="*/ 4 h 17"/>
                <a:gd name="T30" fmla="*/ 271 w 296"/>
                <a:gd name="T31" fmla="*/ 6 h 17"/>
                <a:gd name="T32" fmla="*/ 290 w 296"/>
                <a:gd name="T33" fmla="*/ 7 h 17"/>
                <a:gd name="T34" fmla="*/ 296 w 296"/>
                <a:gd name="T35" fmla="*/ 17 h 17"/>
                <a:gd name="T36" fmla="*/ 0 w 296"/>
                <a:gd name="T37" fmla="*/ 11 h 17"/>
                <a:gd name="T38" fmla="*/ 0 w 296"/>
                <a:gd name="T39" fmla="*/ 7 h 17"/>
                <a:gd name="T40" fmla="*/ 0 w 296"/>
                <a:gd name="T41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6" h="17">
                  <a:moveTo>
                    <a:pt x="0" y="7"/>
                  </a:moveTo>
                  <a:lnTo>
                    <a:pt x="19" y="6"/>
                  </a:lnTo>
                  <a:lnTo>
                    <a:pt x="40" y="4"/>
                  </a:lnTo>
                  <a:lnTo>
                    <a:pt x="57" y="3"/>
                  </a:lnTo>
                  <a:lnTo>
                    <a:pt x="76" y="3"/>
                  </a:lnTo>
                  <a:lnTo>
                    <a:pt x="93" y="1"/>
                  </a:lnTo>
                  <a:lnTo>
                    <a:pt x="111" y="1"/>
                  </a:lnTo>
                  <a:lnTo>
                    <a:pt x="128" y="1"/>
                  </a:lnTo>
                  <a:lnTo>
                    <a:pt x="145" y="0"/>
                  </a:lnTo>
                  <a:lnTo>
                    <a:pt x="163" y="1"/>
                  </a:lnTo>
                  <a:lnTo>
                    <a:pt x="180" y="1"/>
                  </a:lnTo>
                  <a:lnTo>
                    <a:pt x="198" y="1"/>
                  </a:lnTo>
                  <a:lnTo>
                    <a:pt x="215" y="3"/>
                  </a:lnTo>
                  <a:lnTo>
                    <a:pt x="234" y="3"/>
                  </a:lnTo>
                  <a:lnTo>
                    <a:pt x="251" y="4"/>
                  </a:lnTo>
                  <a:lnTo>
                    <a:pt x="271" y="6"/>
                  </a:lnTo>
                  <a:lnTo>
                    <a:pt x="290" y="7"/>
                  </a:lnTo>
                  <a:lnTo>
                    <a:pt x="296" y="17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DE8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5145" y="3480"/>
              <a:ext cx="300" cy="26"/>
            </a:xfrm>
            <a:custGeom>
              <a:avLst/>
              <a:gdLst>
                <a:gd name="T0" fmla="*/ 300 w 300"/>
                <a:gd name="T1" fmla="*/ 26 h 26"/>
                <a:gd name="T2" fmla="*/ 281 w 300"/>
                <a:gd name="T3" fmla="*/ 22 h 26"/>
                <a:gd name="T4" fmla="*/ 264 w 300"/>
                <a:gd name="T5" fmla="*/ 17 h 26"/>
                <a:gd name="T6" fmla="*/ 245 w 300"/>
                <a:gd name="T7" fmla="*/ 16 h 26"/>
                <a:gd name="T8" fmla="*/ 226 w 300"/>
                <a:gd name="T9" fmla="*/ 13 h 26"/>
                <a:gd name="T10" fmla="*/ 207 w 300"/>
                <a:gd name="T11" fmla="*/ 12 h 26"/>
                <a:gd name="T12" fmla="*/ 187 w 300"/>
                <a:gd name="T13" fmla="*/ 12 h 26"/>
                <a:gd name="T14" fmla="*/ 168 w 300"/>
                <a:gd name="T15" fmla="*/ 12 h 26"/>
                <a:gd name="T16" fmla="*/ 149 w 300"/>
                <a:gd name="T17" fmla="*/ 12 h 26"/>
                <a:gd name="T18" fmla="*/ 131 w 300"/>
                <a:gd name="T19" fmla="*/ 12 h 26"/>
                <a:gd name="T20" fmla="*/ 112 w 300"/>
                <a:gd name="T21" fmla="*/ 12 h 26"/>
                <a:gd name="T22" fmla="*/ 93 w 300"/>
                <a:gd name="T23" fmla="*/ 12 h 26"/>
                <a:gd name="T24" fmla="*/ 74 w 300"/>
                <a:gd name="T25" fmla="*/ 12 h 26"/>
                <a:gd name="T26" fmla="*/ 55 w 300"/>
                <a:gd name="T27" fmla="*/ 10 h 26"/>
                <a:gd name="T28" fmla="*/ 36 w 300"/>
                <a:gd name="T29" fmla="*/ 10 h 26"/>
                <a:gd name="T30" fmla="*/ 18 w 300"/>
                <a:gd name="T31" fmla="*/ 9 h 26"/>
                <a:gd name="T32" fmla="*/ 0 w 300"/>
                <a:gd name="T33" fmla="*/ 6 h 26"/>
                <a:gd name="T34" fmla="*/ 0 w 300"/>
                <a:gd name="T35" fmla="*/ 1 h 26"/>
                <a:gd name="T36" fmla="*/ 18 w 300"/>
                <a:gd name="T37" fmla="*/ 1 h 26"/>
                <a:gd name="T38" fmla="*/ 35 w 300"/>
                <a:gd name="T39" fmla="*/ 3 h 26"/>
                <a:gd name="T40" fmla="*/ 52 w 300"/>
                <a:gd name="T41" fmla="*/ 1 h 26"/>
                <a:gd name="T42" fmla="*/ 71 w 300"/>
                <a:gd name="T43" fmla="*/ 1 h 26"/>
                <a:gd name="T44" fmla="*/ 90 w 300"/>
                <a:gd name="T45" fmla="*/ 1 h 26"/>
                <a:gd name="T46" fmla="*/ 109 w 300"/>
                <a:gd name="T47" fmla="*/ 1 h 26"/>
                <a:gd name="T48" fmla="*/ 129 w 300"/>
                <a:gd name="T49" fmla="*/ 0 h 26"/>
                <a:gd name="T50" fmla="*/ 148 w 300"/>
                <a:gd name="T51" fmla="*/ 0 h 26"/>
                <a:gd name="T52" fmla="*/ 168 w 300"/>
                <a:gd name="T53" fmla="*/ 0 h 26"/>
                <a:gd name="T54" fmla="*/ 189 w 300"/>
                <a:gd name="T55" fmla="*/ 1 h 26"/>
                <a:gd name="T56" fmla="*/ 207 w 300"/>
                <a:gd name="T57" fmla="*/ 1 h 26"/>
                <a:gd name="T58" fmla="*/ 228 w 300"/>
                <a:gd name="T59" fmla="*/ 3 h 26"/>
                <a:gd name="T60" fmla="*/ 247 w 300"/>
                <a:gd name="T61" fmla="*/ 6 h 26"/>
                <a:gd name="T62" fmla="*/ 264 w 300"/>
                <a:gd name="T63" fmla="*/ 9 h 26"/>
                <a:gd name="T64" fmla="*/ 283 w 300"/>
                <a:gd name="T65" fmla="*/ 12 h 26"/>
                <a:gd name="T66" fmla="*/ 300 w 300"/>
                <a:gd name="T67" fmla="*/ 16 h 26"/>
                <a:gd name="T68" fmla="*/ 300 w 300"/>
                <a:gd name="T69" fmla="*/ 26 h 26"/>
                <a:gd name="T70" fmla="*/ 300 w 300"/>
                <a:gd name="T7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0" h="26">
                  <a:moveTo>
                    <a:pt x="300" y="26"/>
                  </a:moveTo>
                  <a:lnTo>
                    <a:pt x="281" y="22"/>
                  </a:lnTo>
                  <a:lnTo>
                    <a:pt x="264" y="17"/>
                  </a:lnTo>
                  <a:lnTo>
                    <a:pt x="245" y="16"/>
                  </a:lnTo>
                  <a:lnTo>
                    <a:pt x="226" y="13"/>
                  </a:lnTo>
                  <a:lnTo>
                    <a:pt x="207" y="12"/>
                  </a:lnTo>
                  <a:lnTo>
                    <a:pt x="187" y="12"/>
                  </a:lnTo>
                  <a:lnTo>
                    <a:pt x="168" y="12"/>
                  </a:lnTo>
                  <a:lnTo>
                    <a:pt x="149" y="12"/>
                  </a:lnTo>
                  <a:lnTo>
                    <a:pt x="131" y="12"/>
                  </a:lnTo>
                  <a:lnTo>
                    <a:pt x="112" y="12"/>
                  </a:lnTo>
                  <a:lnTo>
                    <a:pt x="93" y="12"/>
                  </a:lnTo>
                  <a:lnTo>
                    <a:pt x="74" y="12"/>
                  </a:lnTo>
                  <a:lnTo>
                    <a:pt x="55" y="10"/>
                  </a:lnTo>
                  <a:lnTo>
                    <a:pt x="36" y="10"/>
                  </a:lnTo>
                  <a:lnTo>
                    <a:pt x="18" y="9"/>
                  </a:lnTo>
                  <a:lnTo>
                    <a:pt x="0" y="6"/>
                  </a:lnTo>
                  <a:lnTo>
                    <a:pt x="0" y="1"/>
                  </a:lnTo>
                  <a:lnTo>
                    <a:pt x="18" y="1"/>
                  </a:lnTo>
                  <a:lnTo>
                    <a:pt x="35" y="3"/>
                  </a:lnTo>
                  <a:lnTo>
                    <a:pt x="52" y="1"/>
                  </a:lnTo>
                  <a:lnTo>
                    <a:pt x="71" y="1"/>
                  </a:lnTo>
                  <a:lnTo>
                    <a:pt x="90" y="1"/>
                  </a:lnTo>
                  <a:lnTo>
                    <a:pt x="109" y="1"/>
                  </a:lnTo>
                  <a:lnTo>
                    <a:pt x="129" y="0"/>
                  </a:lnTo>
                  <a:lnTo>
                    <a:pt x="148" y="0"/>
                  </a:lnTo>
                  <a:lnTo>
                    <a:pt x="168" y="0"/>
                  </a:lnTo>
                  <a:lnTo>
                    <a:pt x="189" y="1"/>
                  </a:lnTo>
                  <a:lnTo>
                    <a:pt x="207" y="1"/>
                  </a:lnTo>
                  <a:lnTo>
                    <a:pt x="228" y="3"/>
                  </a:lnTo>
                  <a:lnTo>
                    <a:pt x="247" y="6"/>
                  </a:lnTo>
                  <a:lnTo>
                    <a:pt x="264" y="9"/>
                  </a:lnTo>
                  <a:lnTo>
                    <a:pt x="283" y="12"/>
                  </a:lnTo>
                  <a:lnTo>
                    <a:pt x="300" y="16"/>
                  </a:lnTo>
                  <a:lnTo>
                    <a:pt x="300" y="26"/>
                  </a:lnTo>
                  <a:lnTo>
                    <a:pt x="300" y="26"/>
                  </a:lnTo>
                  <a:close/>
                </a:path>
              </a:pathLst>
            </a:custGeom>
            <a:solidFill>
              <a:srgbClr val="DDE8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4945" y="3180"/>
              <a:ext cx="494" cy="65"/>
            </a:xfrm>
            <a:custGeom>
              <a:avLst/>
              <a:gdLst>
                <a:gd name="T0" fmla="*/ 60 w 494"/>
                <a:gd name="T1" fmla="*/ 28 h 65"/>
                <a:gd name="T2" fmla="*/ 52 w 494"/>
                <a:gd name="T3" fmla="*/ 26 h 65"/>
                <a:gd name="T4" fmla="*/ 45 w 494"/>
                <a:gd name="T5" fmla="*/ 25 h 65"/>
                <a:gd name="T6" fmla="*/ 38 w 494"/>
                <a:gd name="T7" fmla="*/ 22 h 65"/>
                <a:gd name="T8" fmla="*/ 31 w 494"/>
                <a:gd name="T9" fmla="*/ 20 h 65"/>
                <a:gd name="T10" fmla="*/ 22 w 494"/>
                <a:gd name="T11" fmla="*/ 19 h 65"/>
                <a:gd name="T12" fmla="*/ 15 w 494"/>
                <a:gd name="T13" fmla="*/ 16 h 65"/>
                <a:gd name="T14" fmla="*/ 7 w 494"/>
                <a:gd name="T15" fmla="*/ 12 h 65"/>
                <a:gd name="T16" fmla="*/ 0 w 494"/>
                <a:gd name="T17" fmla="*/ 7 h 65"/>
                <a:gd name="T18" fmla="*/ 16 w 494"/>
                <a:gd name="T19" fmla="*/ 9 h 65"/>
                <a:gd name="T20" fmla="*/ 31 w 494"/>
                <a:gd name="T21" fmla="*/ 10 h 65"/>
                <a:gd name="T22" fmla="*/ 46 w 494"/>
                <a:gd name="T23" fmla="*/ 12 h 65"/>
                <a:gd name="T24" fmla="*/ 62 w 494"/>
                <a:gd name="T25" fmla="*/ 13 h 65"/>
                <a:gd name="T26" fmla="*/ 80 w 494"/>
                <a:gd name="T27" fmla="*/ 13 h 65"/>
                <a:gd name="T28" fmla="*/ 96 w 494"/>
                <a:gd name="T29" fmla="*/ 13 h 65"/>
                <a:gd name="T30" fmla="*/ 112 w 494"/>
                <a:gd name="T31" fmla="*/ 13 h 65"/>
                <a:gd name="T32" fmla="*/ 129 w 494"/>
                <a:gd name="T33" fmla="*/ 12 h 65"/>
                <a:gd name="T34" fmla="*/ 145 w 494"/>
                <a:gd name="T35" fmla="*/ 12 h 65"/>
                <a:gd name="T36" fmla="*/ 161 w 494"/>
                <a:gd name="T37" fmla="*/ 10 h 65"/>
                <a:gd name="T38" fmla="*/ 178 w 494"/>
                <a:gd name="T39" fmla="*/ 9 h 65"/>
                <a:gd name="T40" fmla="*/ 194 w 494"/>
                <a:gd name="T41" fmla="*/ 7 h 65"/>
                <a:gd name="T42" fmla="*/ 210 w 494"/>
                <a:gd name="T43" fmla="*/ 6 h 65"/>
                <a:gd name="T44" fmla="*/ 226 w 494"/>
                <a:gd name="T45" fmla="*/ 4 h 65"/>
                <a:gd name="T46" fmla="*/ 242 w 494"/>
                <a:gd name="T47" fmla="*/ 1 h 65"/>
                <a:gd name="T48" fmla="*/ 258 w 494"/>
                <a:gd name="T49" fmla="*/ 0 h 65"/>
                <a:gd name="T50" fmla="*/ 494 w 494"/>
                <a:gd name="T51" fmla="*/ 65 h 65"/>
                <a:gd name="T52" fmla="*/ 465 w 494"/>
                <a:gd name="T53" fmla="*/ 64 h 65"/>
                <a:gd name="T54" fmla="*/ 436 w 494"/>
                <a:gd name="T55" fmla="*/ 64 h 65"/>
                <a:gd name="T56" fmla="*/ 407 w 494"/>
                <a:gd name="T57" fmla="*/ 64 h 65"/>
                <a:gd name="T58" fmla="*/ 380 w 494"/>
                <a:gd name="T59" fmla="*/ 65 h 65"/>
                <a:gd name="T60" fmla="*/ 352 w 494"/>
                <a:gd name="T61" fmla="*/ 65 h 65"/>
                <a:gd name="T62" fmla="*/ 325 w 494"/>
                <a:gd name="T63" fmla="*/ 65 h 65"/>
                <a:gd name="T64" fmla="*/ 299 w 494"/>
                <a:gd name="T65" fmla="*/ 65 h 65"/>
                <a:gd name="T66" fmla="*/ 271 w 494"/>
                <a:gd name="T67" fmla="*/ 65 h 65"/>
                <a:gd name="T68" fmla="*/ 245 w 494"/>
                <a:gd name="T69" fmla="*/ 64 h 65"/>
                <a:gd name="T70" fmla="*/ 219 w 494"/>
                <a:gd name="T71" fmla="*/ 62 h 65"/>
                <a:gd name="T72" fmla="*/ 193 w 494"/>
                <a:gd name="T73" fmla="*/ 61 h 65"/>
                <a:gd name="T74" fmla="*/ 167 w 494"/>
                <a:gd name="T75" fmla="*/ 57 h 65"/>
                <a:gd name="T76" fmla="*/ 139 w 494"/>
                <a:gd name="T77" fmla="*/ 52 h 65"/>
                <a:gd name="T78" fmla="*/ 113 w 494"/>
                <a:gd name="T79" fmla="*/ 45 h 65"/>
                <a:gd name="T80" fmla="*/ 87 w 494"/>
                <a:gd name="T81" fmla="*/ 38 h 65"/>
                <a:gd name="T82" fmla="*/ 60 w 494"/>
                <a:gd name="T83" fmla="*/ 28 h 65"/>
                <a:gd name="T84" fmla="*/ 60 w 494"/>
                <a:gd name="T85" fmla="*/ 2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4" h="65">
                  <a:moveTo>
                    <a:pt x="60" y="28"/>
                  </a:moveTo>
                  <a:lnTo>
                    <a:pt x="52" y="26"/>
                  </a:lnTo>
                  <a:lnTo>
                    <a:pt x="45" y="25"/>
                  </a:lnTo>
                  <a:lnTo>
                    <a:pt x="38" y="22"/>
                  </a:lnTo>
                  <a:lnTo>
                    <a:pt x="31" y="20"/>
                  </a:lnTo>
                  <a:lnTo>
                    <a:pt x="22" y="19"/>
                  </a:lnTo>
                  <a:lnTo>
                    <a:pt x="15" y="16"/>
                  </a:lnTo>
                  <a:lnTo>
                    <a:pt x="7" y="12"/>
                  </a:lnTo>
                  <a:lnTo>
                    <a:pt x="0" y="7"/>
                  </a:lnTo>
                  <a:lnTo>
                    <a:pt x="16" y="9"/>
                  </a:lnTo>
                  <a:lnTo>
                    <a:pt x="31" y="10"/>
                  </a:lnTo>
                  <a:lnTo>
                    <a:pt x="46" y="12"/>
                  </a:lnTo>
                  <a:lnTo>
                    <a:pt x="62" y="13"/>
                  </a:lnTo>
                  <a:lnTo>
                    <a:pt x="80" y="13"/>
                  </a:lnTo>
                  <a:lnTo>
                    <a:pt x="96" y="13"/>
                  </a:lnTo>
                  <a:lnTo>
                    <a:pt x="112" y="13"/>
                  </a:lnTo>
                  <a:lnTo>
                    <a:pt x="129" y="12"/>
                  </a:lnTo>
                  <a:lnTo>
                    <a:pt x="145" y="12"/>
                  </a:lnTo>
                  <a:lnTo>
                    <a:pt x="161" y="10"/>
                  </a:lnTo>
                  <a:lnTo>
                    <a:pt x="178" y="9"/>
                  </a:lnTo>
                  <a:lnTo>
                    <a:pt x="194" y="7"/>
                  </a:lnTo>
                  <a:lnTo>
                    <a:pt x="210" y="6"/>
                  </a:lnTo>
                  <a:lnTo>
                    <a:pt x="226" y="4"/>
                  </a:lnTo>
                  <a:lnTo>
                    <a:pt x="242" y="1"/>
                  </a:lnTo>
                  <a:lnTo>
                    <a:pt x="258" y="0"/>
                  </a:lnTo>
                  <a:lnTo>
                    <a:pt x="494" y="65"/>
                  </a:lnTo>
                  <a:lnTo>
                    <a:pt x="465" y="64"/>
                  </a:lnTo>
                  <a:lnTo>
                    <a:pt x="436" y="64"/>
                  </a:lnTo>
                  <a:lnTo>
                    <a:pt x="407" y="64"/>
                  </a:lnTo>
                  <a:lnTo>
                    <a:pt x="380" y="65"/>
                  </a:lnTo>
                  <a:lnTo>
                    <a:pt x="352" y="65"/>
                  </a:lnTo>
                  <a:lnTo>
                    <a:pt x="325" y="65"/>
                  </a:lnTo>
                  <a:lnTo>
                    <a:pt x="299" y="65"/>
                  </a:lnTo>
                  <a:lnTo>
                    <a:pt x="271" y="65"/>
                  </a:lnTo>
                  <a:lnTo>
                    <a:pt x="245" y="64"/>
                  </a:lnTo>
                  <a:lnTo>
                    <a:pt x="219" y="62"/>
                  </a:lnTo>
                  <a:lnTo>
                    <a:pt x="193" y="61"/>
                  </a:lnTo>
                  <a:lnTo>
                    <a:pt x="167" y="57"/>
                  </a:lnTo>
                  <a:lnTo>
                    <a:pt x="139" y="52"/>
                  </a:lnTo>
                  <a:lnTo>
                    <a:pt x="113" y="45"/>
                  </a:lnTo>
                  <a:lnTo>
                    <a:pt x="87" y="38"/>
                  </a:lnTo>
                  <a:lnTo>
                    <a:pt x="60" y="28"/>
                  </a:lnTo>
                  <a:lnTo>
                    <a:pt x="60" y="28"/>
                  </a:lnTo>
                  <a:close/>
                </a:path>
              </a:pathLst>
            </a:custGeom>
            <a:solidFill>
              <a:srgbClr val="B7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5100" y="3740"/>
              <a:ext cx="329" cy="23"/>
            </a:xfrm>
            <a:custGeom>
              <a:avLst/>
              <a:gdLst>
                <a:gd name="T0" fmla="*/ 0 w 329"/>
                <a:gd name="T1" fmla="*/ 18 h 23"/>
                <a:gd name="T2" fmla="*/ 19 w 329"/>
                <a:gd name="T3" fmla="*/ 14 h 23"/>
                <a:gd name="T4" fmla="*/ 38 w 329"/>
                <a:gd name="T5" fmla="*/ 11 h 23"/>
                <a:gd name="T6" fmla="*/ 58 w 329"/>
                <a:gd name="T7" fmla="*/ 8 h 23"/>
                <a:gd name="T8" fmla="*/ 80 w 329"/>
                <a:gd name="T9" fmla="*/ 5 h 23"/>
                <a:gd name="T10" fmla="*/ 100 w 329"/>
                <a:gd name="T11" fmla="*/ 4 h 23"/>
                <a:gd name="T12" fmla="*/ 122 w 329"/>
                <a:gd name="T13" fmla="*/ 2 h 23"/>
                <a:gd name="T14" fmla="*/ 144 w 329"/>
                <a:gd name="T15" fmla="*/ 1 h 23"/>
                <a:gd name="T16" fmla="*/ 165 w 329"/>
                <a:gd name="T17" fmla="*/ 0 h 23"/>
                <a:gd name="T18" fmla="*/ 186 w 329"/>
                <a:gd name="T19" fmla="*/ 0 h 23"/>
                <a:gd name="T20" fmla="*/ 207 w 329"/>
                <a:gd name="T21" fmla="*/ 0 h 23"/>
                <a:gd name="T22" fmla="*/ 229 w 329"/>
                <a:gd name="T23" fmla="*/ 0 h 23"/>
                <a:gd name="T24" fmla="*/ 249 w 329"/>
                <a:gd name="T25" fmla="*/ 0 h 23"/>
                <a:gd name="T26" fmla="*/ 271 w 329"/>
                <a:gd name="T27" fmla="*/ 1 h 23"/>
                <a:gd name="T28" fmla="*/ 292 w 329"/>
                <a:gd name="T29" fmla="*/ 4 h 23"/>
                <a:gd name="T30" fmla="*/ 310 w 329"/>
                <a:gd name="T31" fmla="*/ 5 h 23"/>
                <a:gd name="T32" fmla="*/ 329 w 329"/>
                <a:gd name="T33" fmla="*/ 8 h 23"/>
                <a:gd name="T34" fmla="*/ 312 w 329"/>
                <a:gd name="T35" fmla="*/ 13 h 23"/>
                <a:gd name="T36" fmla="*/ 294 w 329"/>
                <a:gd name="T37" fmla="*/ 15 h 23"/>
                <a:gd name="T38" fmla="*/ 276 w 329"/>
                <a:gd name="T39" fmla="*/ 18 h 23"/>
                <a:gd name="T40" fmla="*/ 255 w 329"/>
                <a:gd name="T41" fmla="*/ 20 h 23"/>
                <a:gd name="T42" fmla="*/ 235 w 329"/>
                <a:gd name="T43" fmla="*/ 21 h 23"/>
                <a:gd name="T44" fmla="*/ 215 w 329"/>
                <a:gd name="T45" fmla="*/ 23 h 23"/>
                <a:gd name="T46" fmla="*/ 193 w 329"/>
                <a:gd name="T47" fmla="*/ 23 h 23"/>
                <a:gd name="T48" fmla="*/ 171 w 329"/>
                <a:gd name="T49" fmla="*/ 23 h 23"/>
                <a:gd name="T50" fmla="*/ 149 w 329"/>
                <a:gd name="T51" fmla="*/ 23 h 23"/>
                <a:gd name="T52" fmla="*/ 128 w 329"/>
                <a:gd name="T53" fmla="*/ 23 h 23"/>
                <a:gd name="T54" fmla="*/ 106 w 329"/>
                <a:gd name="T55" fmla="*/ 21 h 23"/>
                <a:gd name="T56" fmla="*/ 84 w 329"/>
                <a:gd name="T57" fmla="*/ 21 h 23"/>
                <a:gd name="T58" fmla="*/ 63 w 329"/>
                <a:gd name="T59" fmla="*/ 20 h 23"/>
                <a:gd name="T60" fmla="*/ 41 w 329"/>
                <a:gd name="T61" fmla="*/ 20 h 23"/>
                <a:gd name="T62" fmla="*/ 20 w 329"/>
                <a:gd name="T63" fmla="*/ 18 h 23"/>
                <a:gd name="T64" fmla="*/ 0 w 329"/>
                <a:gd name="T65" fmla="*/ 18 h 23"/>
                <a:gd name="T66" fmla="*/ 0 w 329"/>
                <a:gd name="T67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9" h="23">
                  <a:moveTo>
                    <a:pt x="0" y="18"/>
                  </a:moveTo>
                  <a:lnTo>
                    <a:pt x="19" y="14"/>
                  </a:lnTo>
                  <a:lnTo>
                    <a:pt x="38" y="11"/>
                  </a:lnTo>
                  <a:lnTo>
                    <a:pt x="58" y="8"/>
                  </a:lnTo>
                  <a:lnTo>
                    <a:pt x="80" y="5"/>
                  </a:lnTo>
                  <a:lnTo>
                    <a:pt x="100" y="4"/>
                  </a:lnTo>
                  <a:lnTo>
                    <a:pt x="122" y="2"/>
                  </a:lnTo>
                  <a:lnTo>
                    <a:pt x="144" y="1"/>
                  </a:lnTo>
                  <a:lnTo>
                    <a:pt x="165" y="0"/>
                  </a:lnTo>
                  <a:lnTo>
                    <a:pt x="186" y="0"/>
                  </a:lnTo>
                  <a:lnTo>
                    <a:pt x="207" y="0"/>
                  </a:lnTo>
                  <a:lnTo>
                    <a:pt x="229" y="0"/>
                  </a:lnTo>
                  <a:lnTo>
                    <a:pt x="249" y="0"/>
                  </a:lnTo>
                  <a:lnTo>
                    <a:pt x="271" y="1"/>
                  </a:lnTo>
                  <a:lnTo>
                    <a:pt x="292" y="4"/>
                  </a:lnTo>
                  <a:lnTo>
                    <a:pt x="310" y="5"/>
                  </a:lnTo>
                  <a:lnTo>
                    <a:pt x="329" y="8"/>
                  </a:lnTo>
                  <a:lnTo>
                    <a:pt x="312" y="13"/>
                  </a:lnTo>
                  <a:lnTo>
                    <a:pt x="294" y="15"/>
                  </a:lnTo>
                  <a:lnTo>
                    <a:pt x="276" y="18"/>
                  </a:lnTo>
                  <a:lnTo>
                    <a:pt x="255" y="20"/>
                  </a:lnTo>
                  <a:lnTo>
                    <a:pt x="235" y="21"/>
                  </a:lnTo>
                  <a:lnTo>
                    <a:pt x="215" y="23"/>
                  </a:lnTo>
                  <a:lnTo>
                    <a:pt x="193" y="23"/>
                  </a:lnTo>
                  <a:lnTo>
                    <a:pt x="171" y="23"/>
                  </a:lnTo>
                  <a:lnTo>
                    <a:pt x="149" y="23"/>
                  </a:lnTo>
                  <a:lnTo>
                    <a:pt x="128" y="23"/>
                  </a:lnTo>
                  <a:lnTo>
                    <a:pt x="106" y="21"/>
                  </a:lnTo>
                  <a:lnTo>
                    <a:pt x="84" y="21"/>
                  </a:lnTo>
                  <a:lnTo>
                    <a:pt x="63" y="20"/>
                  </a:lnTo>
                  <a:lnTo>
                    <a:pt x="41" y="20"/>
                  </a:lnTo>
                  <a:lnTo>
                    <a:pt x="20" y="18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DE8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5149" y="3863"/>
              <a:ext cx="280" cy="40"/>
            </a:xfrm>
            <a:custGeom>
              <a:avLst/>
              <a:gdLst>
                <a:gd name="T0" fmla="*/ 0 w 280"/>
                <a:gd name="T1" fmla="*/ 40 h 40"/>
                <a:gd name="T2" fmla="*/ 0 w 280"/>
                <a:gd name="T3" fmla="*/ 20 h 40"/>
                <a:gd name="T4" fmla="*/ 18 w 280"/>
                <a:gd name="T5" fmla="*/ 19 h 40"/>
                <a:gd name="T6" fmla="*/ 35 w 280"/>
                <a:gd name="T7" fmla="*/ 17 h 40"/>
                <a:gd name="T8" fmla="*/ 54 w 280"/>
                <a:gd name="T9" fmla="*/ 16 h 40"/>
                <a:gd name="T10" fmla="*/ 71 w 280"/>
                <a:gd name="T11" fmla="*/ 13 h 40"/>
                <a:gd name="T12" fmla="*/ 89 w 280"/>
                <a:gd name="T13" fmla="*/ 11 h 40"/>
                <a:gd name="T14" fmla="*/ 106 w 280"/>
                <a:gd name="T15" fmla="*/ 8 h 40"/>
                <a:gd name="T16" fmla="*/ 124 w 280"/>
                <a:gd name="T17" fmla="*/ 6 h 40"/>
                <a:gd name="T18" fmla="*/ 141 w 280"/>
                <a:gd name="T19" fmla="*/ 4 h 40"/>
                <a:gd name="T20" fmla="*/ 158 w 280"/>
                <a:gd name="T21" fmla="*/ 3 h 40"/>
                <a:gd name="T22" fmla="*/ 176 w 280"/>
                <a:gd name="T23" fmla="*/ 1 h 40"/>
                <a:gd name="T24" fmla="*/ 193 w 280"/>
                <a:gd name="T25" fmla="*/ 0 h 40"/>
                <a:gd name="T26" fmla="*/ 211 w 280"/>
                <a:gd name="T27" fmla="*/ 0 h 40"/>
                <a:gd name="T28" fmla="*/ 228 w 280"/>
                <a:gd name="T29" fmla="*/ 0 h 40"/>
                <a:gd name="T30" fmla="*/ 245 w 280"/>
                <a:gd name="T31" fmla="*/ 1 h 40"/>
                <a:gd name="T32" fmla="*/ 263 w 280"/>
                <a:gd name="T33" fmla="*/ 3 h 40"/>
                <a:gd name="T34" fmla="*/ 280 w 280"/>
                <a:gd name="T35" fmla="*/ 6 h 40"/>
                <a:gd name="T36" fmla="*/ 280 w 280"/>
                <a:gd name="T37" fmla="*/ 16 h 40"/>
                <a:gd name="T38" fmla="*/ 0 w 280"/>
                <a:gd name="T39" fmla="*/ 40 h 40"/>
                <a:gd name="T40" fmla="*/ 0 w 280"/>
                <a:gd name="T4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0" h="40">
                  <a:moveTo>
                    <a:pt x="0" y="40"/>
                  </a:moveTo>
                  <a:lnTo>
                    <a:pt x="0" y="20"/>
                  </a:lnTo>
                  <a:lnTo>
                    <a:pt x="18" y="19"/>
                  </a:lnTo>
                  <a:lnTo>
                    <a:pt x="35" y="17"/>
                  </a:lnTo>
                  <a:lnTo>
                    <a:pt x="54" y="16"/>
                  </a:lnTo>
                  <a:lnTo>
                    <a:pt x="71" y="13"/>
                  </a:lnTo>
                  <a:lnTo>
                    <a:pt x="89" y="11"/>
                  </a:lnTo>
                  <a:lnTo>
                    <a:pt x="106" y="8"/>
                  </a:lnTo>
                  <a:lnTo>
                    <a:pt x="124" y="6"/>
                  </a:lnTo>
                  <a:lnTo>
                    <a:pt x="141" y="4"/>
                  </a:lnTo>
                  <a:lnTo>
                    <a:pt x="158" y="3"/>
                  </a:lnTo>
                  <a:lnTo>
                    <a:pt x="176" y="1"/>
                  </a:lnTo>
                  <a:lnTo>
                    <a:pt x="193" y="0"/>
                  </a:lnTo>
                  <a:lnTo>
                    <a:pt x="211" y="0"/>
                  </a:lnTo>
                  <a:lnTo>
                    <a:pt x="228" y="0"/>
                  </a:lnTo>
                  <a:lnTo>
                    <a:pt x="245" y="1"/>
                  </a:lnTo>
                  <a:lnTo>
                    <a:pt x="263" y="3"/>
                  </a:lnTo>
                  <a:lnTo>
                    <a:pt x="280" y="6"/>
                  </a:lnTo>
                  <a:lnTo>
                    <a:pt x="280" y="16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DDE8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5125" y="3782"/>
              <a:ext cx="300" cy="29"/>
            </a:xfrm>
            <a:custGeom>
              <a:avLst/>
              <a:gdLst>
                <a:gd name="T0" fmla="*/ 300 w 300"/>
                <a:gd name="T1" fmla="*/ 14 h 29"/>
                <a:gd name="T2" fmla="*/ 282 w 300"/>
                <a:gd name="T3" fmla="*/ 15 h 29"/>
                <a:gd name="T4" fmla="*/ 264 w 300"/>
                <a:gd name="T5" fmla="*/ 18 h 29"/>
                <a:gd name="T6" fmla="*/ 246 w 300"/>
                <a:gd name="T7" fmla="*/ 20 h 29"/>
                <a:gd name="T8" fmla="*/ 227 w 300"/>
                <a:gd name="T9" fmla="*/ 21 h 29"/>
                <a:gd name="T10" fmla="*/ 210 w 300"/>
                <a:gd name="T11" fmla="*/ 23 h 29"/>
                <a:gd name="T12" fmla="*/ 191 w 300"/>
                <a:gd name="T13" fmla="*/ 24 h 29"/>
                <a:gd name="T14" fmla="*/ 172 w 300"/>
                <a:gd name="T15" fmla="*/ 26 h 29"/>
                <a:gd name="T16" fmla="*/ 155 w 300"/>
                <a:gd name="T17" fmla="*/ 27 h 29"/>
                <a:gd name="T18" fmla="*/ 136 w 300"/>
                <a:gd name="T19" fmla="*/ 27 h 29"/>
                <a:gd name="T20" fmla="*/ 117 w 300"/>
                <a:gd name="T21" fmla="*/ 29 h 29"/>
                <a:gd name="T22" fmla="*/ 98 w 300"/>
                <a:gd name="T23" fmla="*/ 29 h 29"/>
                <a:gd name="T24" fmla="*/ 80 w 300"/>
                <a:gd name="T25" fmla="*/ 29 h 29"/>
                <a:gd name="T26" fmla="*/ 61 w 300"/>
                <a:gd name="T27" fmla="*/ 29 h 29"/>
                <a:gd name="T28" fmla="*/ 43 w 300"/>
                <a:gd name="T29" fmla="*/ 27 h 29"/>
                <a:gd name="T30" fmla="*/ 24 w 300"/>
                <a:gd name="T31" fmla="*/ 26 h 29"/>
                <a:gd name="T32" fmla="*/ 6 w 300"/>
                <a:gd name="T33" fmla="*/ 24 h 29"/>
                <a:gd name="T34" fmla="*/ 4 w 300"/>
                <a:gd name="T35" fmla="*/ 18 h 29"/>
                <a:gd name="T36" fmla="*/ 3 w 300"/>
                <a:gd name="T37" fmla="*/ 14 h 29"/>
                <a:gd name="T38" fmla="*/ 0 w 300"/>
                <a:gd name="T39" fmla="*/ 10 h 29"/>
                <a:gd name="T40" fmla="*/ 0 w 300"/>
                <a:gd name="T41" fmla="*/ 4 h 29"/>
                <a:gd name="T42" fmla="*/ 300 w 300"/>
                <a:gd name="T43" fmla="*/ 0 h 29"/>
                <a:gd name="T44" fmla="*/ 300 w 300"/>
                <a:gd name="T45" fmla="*/ 14 h 29"/>
                <a:gd name="T46" fmla="*/ 300 w 300"/>
                <a:gd name="T47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0" h="29">
                  <a:moveTo>
                    <a:pt x="300" y="14"/>
                  </a:moveTo>
                  <a:lnTo>
                    <a:pt x="282" y="15"/>
                  </a:lnTo>
                  <a:lnTo>
                    <a:pt x="264" y="18"/>
                  </a:lnTo>
                  <a:lnTo>
                    <a:pt x="246" y="20"/>
                  </a:lnTo>
                  <a:lnTo>
                    <a:pt x="227" y="21"/>
                  </a:lnTo>
                  <a:lnTo>
                    <a:pt x="210" y="23"/>
                  </a:lnTo>
                  <a:lnTo>
                    <a:pt x="191" y="24"/>
                  </a:lnTo>
                  <a:lnTo>
                    <a:pt x="172" y="26"/>
                  </a:lnTo>
                  <a:lnTo>
                    <a:pt x="155" y="27"/>
                  </a:lnTo>
                  <a:lnTo>
                    <a:pt x="136" y="27"/>
                  </a:lnTo>
                  <a:lnTo>
                    <a:pt x="117" y="29"/>
                  </a:lnTo>
                  <a:lnTo>
                    <a:pt x="98" y="29"/>
                  </a:lnTo>
                  <a:lnTo>
                    <a:pt x="80" y="29"/>
                  </a:lnTo>
                  <a:lnTo>
                    <a:pt x="61" y="29"/>
                  </a:lnTo>
                  <a:lnTo>
                    <a:pt x="43" y="27"/>
                  </a:lnTo>
                  <a:lnTo>
                    <a:pt x="24" y="26"/>
                  </a:lnTo>
                  <a:lnTo>
                    <a:pt x="6" y="24"/>
                  </a:lnTo>
                  <a:lnTo>
                    <a:pt x="4" y="18"/>
                  </a:lnTo>
                  <a:lnTo>
                    <a:pt x="3" y="14"/>
                  </a:lnTo>
                  <a:lnTo>
                    <a:pt x="0" y="10"/>
                  </a:lnTo>
                  <a:lnTo>
                    <a:pt x="0" y="4"/>
                  </a:lnTo>
                  <a:lnTo>
                    <a:pt x="300" y="0"/>
                  </a:lnTo>
                  <a:lnTo>
                    <a:pt x="300" y="14"/>
                  </a:lnTo>
                  <a:lnTo>
                    <a:pt x="300" y="14"/>
                  </a:lnTo>
                  <a:close/>
                </a:path>
              </a:pathLst>
            </a:custGeom>
            <a:solidFill>
              <a:srgbClr val="DDE8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5139" y="3821"/>
              <a:ext cx="281" cy="37"/>
            </a:xfrm>
            <a:custGeom>
              <a:avLst/>
              <a:gdLst>
                <a:gd name="T0" fmla="*/ 281 w 281"/>
                <a:gd name="T1" fmla="*/ 13 h 37"/>
                <a:gd name="T2" fmla="*/ 266 w 281"/>
                <a:gd name="T3" fmla="*/ 14 h 37"/>
                <a:gd name="T4" fmla="*/ 248 w 281"/>
                <a:gd name="T5" fmla="*/ 17 h 37"/>
                <a:gd name="T6" fmla="*/ 232 w 281"/>
                <a:gd name="T7" fmla="*/ 19 h 37"/>
                <a:gd name="T8" fmla="*/ 215 w 281"/>
                <a:gd name="T9" fmla="*/ 20 h 37"/>
                <a:gd name="T10" fmla="*/ 197 w 281"/>
                <a:gd name="T11" fmla="*/ 21 h 37"/>
                <a:gd name="T12" fmla="*/ 181 w 281"/>
                <a:gd name="T13" fmla="*/ 24 h 37"/>
                <a:gd name="T14" fmla="*/ 164 w 281"/>
                <a:gd name="T15" fmla="*/ 26 h 37"/>
                <a:gd name="T16" fmla="*/ 147 w 281"/>
                <a:gd name="T17" fmla="*/ 27 h 37"/>
                <a:gd name="T18" fmla="*/ 129 w 281"/>
                <a:gd name="T19" fmla="*/ 29 h 37"/>
                <a:gd name="T20" fmla="*/ 112 w 281"/>
                <a:gd name="T21" fmla="*/ 30 h 37"/>
                <a:gd name="T22" fmla="*/ 95 w 281"/>
                <a:gd name="T23" fmla="*/ 32 h 37"/>
                <a:gd name="T24" fmla="*/ 79 w 281"/>
                <a:gd name="T25" fmla="*/ 33 h 37"/>
                <a:gd name="T26" fmla="*/ 61 w 281"/>
                <a:gd name="T27" fmla="*/ 34 h 37"/>
                <a:gd name="T28" fmla="*/ 44 w 281"/>
                <a:gd name="T29" fmla="*/ 36 h 37"/>
                <a:gd name="T30" fmla="*/ 26 w 281"/>
                <a:gd name="T31" fmla="*/ 36 h 37"/>
                <a:gd name="T32" fmla="*/ 10 w 281"/>
                <a:gd name="T33" fmla="*/ 37 h 37"/>
                <a:gd name="T34" fmla="*/ 0 w 281"/>
                <a:gd name="T35" fmla="*/ 13 h 37"/>
                <a:gd name="T36" fmla="*/ 281 w 281"/>
                <a:gd name="T37" fmla="*/ 0 h 37"/>
                <a:gd name="T38" fmla="*/ 281 w 281"/>
                <a:gd name="T39" fmla="*/ 13 h 37"/>
                <a:gd name="T40" fmla="*/ 281 w 281"/>
                <a:gd name="T41" fmla="*/ 1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1" h="37">
                  <a:moveTo>
                    <a:pt x="281" y="13"/>
                  </a:moveTo>
                  <a:lnTo>
                    <a:pt x="266" y="14"/>
                  </a:lnTo>
                  <a:lnTo>
                    <a:pt x="248" y="17"/>
                  </a:lnTo>
                  <a:lnTo>
                    <a:pt x="232" y="19"/>
                  </a:lnTo>
                  <a:lnTo>
                    <a:pt x="215" y="20"/>
                  </a:lnTo>
                  <a:lnTo>
                    <a:pt x="197" y="21"/>
                  </a:lnTo>
                  <a:lnTo>
                    <a:pt x="181" y="24"/>
                  </a:lnTo>
                  <a:lnTo>
                    <a:pt x="164" y="26"/>
                  </a:lnTo>
                  <a:lnTo>
                    <a:pt x="147" y="27"/>
                  </a:lnTo>
                  <a:lnTo>
                    <a:pt x="129" y="29"/>
                  </a:lnTo>
                  <a:lnTo>
                    <a:pt x="112" y="30"/>
                  </a:lnTo>
                  <a:lnTo>
                    <a:pt x="95" y="32"/>
                  </a:lnTo>
                  <a:lnTo>
                    <a:pt x="79" y="33"/>
                  </a:lnTo>
                  <a:lnTo>
                    <a:pt x="61" y="34"/>
                  </a:lnTo>
                  <a:lnTo>
                    <a:pt x="44" y="36"/>
                  </a:lnTo>
                  <a:lnTo>
                    <a:pt x="26" y="36"/>
                  </a:lnTo>
                  <a:lnTo>
                    <a:pt x="10" y="37"/>
                  </a:lnTo>
                  <a:lnTo>
                    <a:pt x="0" y="13"/>
                  </a:lnTo>
                  <a:lnTo>
                    <a:pt x="281" y="0"/>
                  </a:lnTo>
                  <a:lnTo>
                    <a:pt x="281" y="13"/>
                  </a:lnTo>
                  <a:lnTo>
                    <a:pt x="281" y="13"/>
                  </a:lnTo>
                  <a:close/>
                </a:path>
              </a:pathLst>
            </a:custGeom>
            <a:solidFill>
              <a:srgbClr val="DDE8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5139" y="3911"/>
              <a:ext cx="281" cy="34"/>
            </a:xfrm>
            <a:custGeom>
              <a:avLst/>
              <a:gdLst>
                <a:gd name="T0" fmla="*/ 0 w 281"/>
                <a:gd name="T1" fmla="*/ 34 h 34"/>
                <a:gd name="T2" fmla="*/ 0 w 281"/>
                <a:gd name="T3" fmla="*/ 24 h 34"/>
                <a:gd name="T4" fmla="*/ 16 w 281"/>
                <a:gd name="T5" fmla="*/ 20 h 34"/>
                <a:gd name="T6" fmla="*/ 32 w 281"/>
                <a:gd name="T7" fmla="*/ 16 h 34"/>
                <a:gd name="T8" fmla="*/ 50 w 281"/>
                <a:gd name="T9" fmla="*/ 11 h 34"/>
                <a:gd name="T10" fmla="*/ 66 w 281"/>
                <a:gd name="T11" fmla="*/ 8 h 34"/>
                <a:gd name="T12" fmla="*/ 83 w 281"/>
                <a:gd name="T13" fmla="*/ 7 h 34"/>
                <a:gd name="T14" fmla="*/ 100 w 281"/>
                <a:gd name="T15" fmla="*/ 4 h 34"/>
                <a:gd name="T16" fmla="*/ 118 w 281"/>
                <a:gd name="T17" fmla="*/ 2 h 34"/>
                <a:gd name="T18" fmla="*/ 137 w 281"/>
                <a:gd name="T19" fmla="*/ 2 h 34"/>
                <a:gd name="T20" fmla="*/ 154 w 281"/>
                <a:gd name="T21" fmla="*/ 1 h 34"/>
                <a:gd name="T22" fmla="*/ 171 w 281"/>
                <a:gd name="T23" fmla="*/ 1 h 34"/>
                <a:gd name="T24" fmla="*/ 190 w 281"/>
                <a:gd name="T25" fmla="*/ 1 h 34"/>
                <a:gd name="T26" fmla="*/ 209 w 281"/>
                <a:gd name="T27" fmla="*/ 1 h 34"/>
                <a:gd name="T28" fmla="*/ 226 w 281"/>
                <a:gd name="T29" fmla="*/ 1 h 34"/>
                <a:gd name="T30" fmla="*/ 245 w 281"/>
                <a:gd name="T31" fmla="*/ 0 h 34"/>
                <a:gd name="T32" fmla="*/ 263 w 281"/>
                <a:gd name="T33" fmla="*/ 0 h 34"/>
                <a:gd name="T34" fmla="*/ 281 w 281"/>
                <a:gd name="T35" fmla="*/ 0 h 34"/>
                <a:gd name="T36" fmla="*/ 264 w 281"/>
                <a:gd name="T37" fmla="*/ 4 h 34"/>
                <a:gd name="T38" fmla="*/ 247 w 281"/>
                <a:gd name="T39" fmla="*/ 7 h 34"/>
                <a:gd name="T40" fmla="*/ 229 w 281"/>
                <a:gd name="T41" fmla="*/ 10 h 34"/>
                <a:gd name="T42" fmla="*/ 210 w 281"/>
                <a:gd name="T43" fmla="*/ 13 h 34"/>
                <a:gd name="T44" fmla="*/ 193 w 281"/>
                <a:gd name="T45" fmla="*/ 14 h 34"/>
                <a:gd name="T46" fmla="*/ 176 w 281"/>
                <a:gd name="T47" fmla="*/ 16 h 34"/>
                <a:gd name="T48" fmla="*/ 158 w 281"/>
                <a:gd name="T49" fmla="*/ 16 h 34"/>
                <a:gd name="T50" fmla="*/ 141 w 281"/>
                <a:gd name="T51" fmla="*/ 17 h 34"/>
                <a:gd name="T52" fmla="*/ 124 w 281"/>
                <a:gd name="T53" fmla="*/ 18 h 34"/>
                <a:gd name="T54" fmla="*/ 106 w 281"/>
                <a:gd name="T55" fmla="*/ 18 h 34"/>
                <a:gd name="T56" fmla="*/ 89 w 281"/>
                <a:gd name="T57" fmla="*/ 20 h 34"/>
                <a:gd name="T58" fmla="*/ 71 w 281"/>
                <a:gd name="T59" fmla="*/ 21 h 34"/>
                <a:gd name="T60" fmla="*/ 52 w 281"/>
                <a:gd name="T61" fmla="*/ 24 h 34"/>
                <a:gd name="T62" fmla="*/ 35 w 281"/>
                <a:gd name="T63" fmla="*/ 27 h 34"/>
                <a:gd name="T64" fmla="*/ 18 w 281"/>
                <a:gd name="T65" fmla="*/ 30 h 34"/>
                <a:gd name="T66" fmla="*/ 0 w 281"/>
                <a:gd name="T67" fmla="*/ 34 h 34"/>
                <a:gd name="T68" fmla="*/ 0 w 281"/>
                <a:gd name="T6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1" h="34">
                  <a:moveTo>
                    <a:pt x="0" y="34"/>
                  </a:moveTo>
                  <a:lnTo>
                    <a:pt x="0" y="24"/>
                  </a:lnTo>
                  <a:lnTo>
                    <a:pt x="16" y="20"/>
                  </a:lnTo>
                  <a:lnTo>
                    <a:pt x="32" y="16"/>
                  </a:lnTo>
                  <a:lnTo>
                    <a:pt x="50" y="11"/>
                  </a:lnTo>
                  <a:lnTo>
                    <a:pt x="66" y="8"/>
                  </a:lnTo>
                  <a:lnTo>
                    <a:pt x="83" y="7"/>
                  </a:lnTo>
                  <a:lnTo>
                    <a:pt x="100" y="4"/>
                  </a:lnTo>
                  <a:lnTo>
                    <a:pt x="118" y="2"/>
                  </a:lnTo>
                  <a:lnTo>
                    <a:pt x="137" y="2"/>
                  </a:lnTo>
                  <a:lnTo>
                    <a:pt x="154" y="1"/>
                  </a:lnTo>
                  <a:lnTo>
                    <a:pt x="171" y="1"/>
                  </a:lnTo>
                  <a:lnTo>
                    <a:pt x="190" y="1"/>
                  </a:lnTo>
                  <a:lnTo>
                    <a:pt x="209" y="1"/>
                  </a:lnTo>
                  <a:lnTo>
                    <a:pt x="226" y="1"/>
                  </a:lnTo>
                  <a:lnTo>
                    <a:pt x="245" y="0"/>
                  </a:lnTo>
                  <a:lnTo>
                    <a:pt x="263" y="0"/>
                  </a:lnTo>
                  <a:lnTo>
                    <a:pt x="281" y="0"/>
                  </a:lnTo>
                  <a:lnTo>
                    <a:pt x="264" y="4"/>
                  </a:lnTo>
                  <a:lnTo>
                    <a:pt x="247" y="7"/>
                  </a:lnTo>
                  <a:lnTo>
                    <a:pt x="229" y="10"/>
                  </a:lnTo>
                  <a:lnTo>
                    <a:pt x="210" y="13"/>
                  </a:lnTo>
                  <a:lnTo>
                    <a:pt x="193" y="14"/>
                  </a:lnTo>
                  <a:lnTo>
                    <a:pt x="176" y="16"/>
                  </a:lnTo>
                  <a:lnTo>
                    <a:pt x="158" y="16"/>
                  </a:lnTo>
                  <a:lnTo>
                    <a:pt x="141" y="17"/>
                  </a:lnTo>
                  <a:lnTo>
                    <a:pt x="124" y="18"/>
                  </a:lnTo>
                  <a:lnTo>
                    <a:pt x="106" y="18"/>
                  </a:lnTo>
                  <a:lnTo>
                    <a:pt x="89" y="20"/>
                  </a:lnTo>
                  <a:lnTo>
                    <a:pt x="71" y="21"/>
                  </a:lnTo>
                  <a:lnTo>
                    <a:pt x="52" y="24"/>
                  </a:lnTo>
                  <a:lnTo>
                    <a:pt x="35" y="27"/>
                  </a:lnTo>
                  <a:lnTo>
                    <a:pt x="18" y="30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DDE8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5187" y="3367"/>
              <a:ext cx="223" cy="19"/>
            </a:xfrm>
            <a:custGeom>
              <a:avLst/>
              <a:gdLst>
                <a:gd name="T0" fmla="*/ 0 w 223"/>
                <a:gd name="T1" fmla="*/ 10 h 19"/>
                <a:gd name="T2" fmla="*/ 9 w 223"/>
                <a:gd name="T3" fmla="*/ 0 h 19"/>
                <a:gd name="T4" fmla="*/ 19 w 223"/>
                <a:gd name="T5" fmla="*/ 1 h 19"/>
                <a:gd name="T6" fmla="*/ 31 w 223"/>
                <a:gd name="T7" fmla="*/ 7 h 19"/>
                <a:gd name="T8" fmla="*/ 41 w 223"/>
                <a:gd name="T9" fmla="*/ 10 h 19"/>
                <a:gd name="T10" fmla="*/ 64 w 223"/>
                <a:gd name="T11" fmla="*/ 7 h 19"/>
                <a:gd name="T12" fmla="*/ 89 w 223"/>
                <a:gd name="T13" fmla="*/ 6 h 19"/>
                <a:gd name="T14" fmla="*/ 112 w 223"/>
                <a:gd name="T15" fmla="*/ 4 h 19"/>
                <a:gd name="T16" fmla="*/ 135 w 223"/>
                <a:gd name="T17" fmla="*/ 4 h 19"/>
                <a:gd name="T18" fmla="*/ 158 w 223"/>
                <a:gd name="T19" fmla="*/ 4 h 19"/>
                <a:gd name="T20" fmla="*/ 181 w 223"/>
                <a:gd name="T21" fmla="*/ 4 h 19"/>
                <a:gd name="T22" fmla="*/ 203 w 223"/>
                <a:gd name="T23" fmla="*/ 6 h 19"/>
                <a:gd name="T24" fmla="*/ 223 w 223"/>
                <a:gd name="T25" fmla="*/ 6 h 19"/>
                <a:gd name="T26" fmla="*/ 197 w 223"/>
                <a:gd name="T27" fmla="*/ 12 h 19"/>
                <a:gd name="T28" fmla="*/ 170 w 223"/>
                <a:gd name="T29" fmla="*/ 16 h 19"/>
                <a:gd name="T30" fmla="*/ 139 w 223"/>
                <a:gd name="T31" fmla="*/ 19 h 19"/>
                <a:gd name="T32" fmla="*/ 110 w 223"/>
                <a:gd name="T33" fmla="*/ 19 h 19"/>
                <a:gd name="T34" fmla="*/ 80 w 223"/>
                <a:gd name="T35" fmla="*/ 19 h 19"/>
                <a:gd name="T36" fmla="*/ 52 w 223"/>
                <a:gd name="T37" fmla="*/ 16 h 19"/>
                <a:gd name="T38" fmla="*/ 25 w 223"/>
                <a:gd name="T39" fmla="*/ 13 h 19"/>
                <a:gd name="T40" fmla="*/ 0 w 223"/>
                <a:gd name="T41" fmla="*/ 10 h 19"/>
                <a:gd name="T42" fmla="*/ 0 w 223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3" h="19">
                  <a:moveTo>
                    <a:pt x="0" y="10"/>
                  </a:moveTo>
                  <a:lnTo>
                    <a:pt x="9" y="0"/>
                  </a:lnTo>
                  <a:lnTo>
                    <a:pt x="19" y="1"/>
                  </a:lnTo>
                  <a:lnTo>
                    <a:pt x="31" y="7"/>
                  </a:lnTo>
                  <a:lnTo>
                    <a:pt x="41" y="10"/>
                  </a:lnTo>
                  <a:lnTo>
                    <a:pt x="64" y="7"/>
                  </a:lnTo>
                  <a:lnTo>
                    <a:pt x="89" y="6"/>
                  </a:lnTo>
                  <a:lnTo>
                    <a:pt x="112" y="4"/>
                  </a:lnTo>
                  <a:lnTo>
                    <a:pt x="135" y="4"/>
                  </a:lnTo>
                  <a:lnTo>
                    <a:pt x="158" y="4"/>
                  </a:lnTo>
                  <a:lnTo>
                    <a:pt x="181" y="4"/>
                  </a:lnTo>
                  <a:lnTo>
                    <a:pt x="203" y="6"/>
                  </a:lnTo>
                  <a:lnTo>
                    <a:pt x="223" y="6"/>
                  </a:lnTo>
                  <a:lnTo>
                    <a:pt x="197" y="12"/>
                  </a:lnTo>
                  <a:lnTo>
                    <a:pt x="170" y="16"/>
                  </a:lnTo>
                  <a:lnTo>
                    <a:pt x="139" y="19"/>
                  </a:lnTo>
                  <a:lnTo>
                    <a:pt x="110" y="19"/>
                  </a:lnTo>
                  <a:lnTo>
                    <a:pt x="80" y="19"/>
                  </a:lnTo>
                  <a:lnTo>
                    <a:pt x="52" y="16"/>
                  </a:lnTo>
                  <a:lnTo>
                    <a:pt x="25" y="13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DE8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5300" y="3413"/>
              <a:ext cx="110" cy="6"/>
            </a:xfrm>
            <a:custGeom>
              <a:avLst/>
              <a:gdLst>
                <a:gd name="T0" fmla="*/ 0 w 110"/>
                <a:gd name="T1" fmla="*/ 6 h 6"/>
                <a:gd name="T2" fmla="*/ 110 w 110"/>
                <a:gd name="T3" fmla="*/ 0 h 6"/>
                <a:gd name="T4" fmla="*/ 13 w 110"/>
                <a:gd name="T5" fmla="*/ 6 h 6"/>
                <a:gd name="T6" fmla="*/ 0 w 110"/>
                <a:gd name="T7" fmla="*/ 6 h 6"/>
                <a:gd name="T8" fmla="*/ 0 w 110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6">
                  <a:moveTo>
                    <a:pt x="0" y="6"/>
                  </a:moveTo>
                  <a:lnTo>
                    <a:pt x="110" y="0"/>
                  </a:lnTo>
                  <a:lnTo>
                    <a:pt x="13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DE8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5145" y="3684"/>
              <a:ext cx="265" cy="25"/>
            </a:xfrm>
            <a:custGeom>
              <a:avLst/>
              <a:gdLst>
                <a:gd name="T0" fmla="*/ 0 w 265"/>
                <a:gd name="T1" fmla="*/ 25 h 25"/>
                <a:gd name="T2" fmla="*/ 15 w 265"/>
                <a:gd name="T3" fmla="*/ 9 h 25"/>
                <a:gd name="T4" fmla="*/ 31 w 265"/>
                <a:gd name="T5" fmla="*/ 8 h 25"/>
                <a:gd name="T6" fmla="*/ 46 w 265"/>
                <a:gd name="T7" fmla="*/ 6 h 25"/>
                <a:gd name="T8" fmla="*/ 62 w 265"/>
                <a:gd name="T9" fmla="*/ 6 h 25"/>
                <a:gd name="T10" fmla="*/ 77 w 265"/>
                <a:gd name="T11" fmla="*/ 5 h 25"/>
                <a:gd name="T12" fmla="*/ 93 w 265"/>
                <a:gd name="T13" fmla="*/ 3 h 25"/>
                <a:gd name="T14" fmla="*/ 109 w 265"/>
                <a:gd name="T15" fmla="*/ 2 h 25"/>
                <a:gd name="T16" fmla="*/ 123 w 265"/>
                <a:gd name="T17" fmla="*/ 2 h 25"/>
                <a:gd name="T18" fmla="*/ 139 w 265"/>
                <a:gd name="T19" fmla="*/ 0 h 25"/>
                <a:gd name="T20" fmla="*/ 154 w 265"/>
                <a:gd name="T21" fmla="*/ 0 h 25"/>
                <a:gd name="T22" fmla="*/ 168 w 265"/>
                <a:gd name="T23" fmla="*/ 0 h 25"/>
                <a:gd name="T24" fmla="*/ 184 w 265"/>
                <a:gd name="T25" fmla="*/ 0 h 25"/>
                <a:gd name="T26" fmla="*/ 199 w 265"/>
                <a:gd name="T27" fmla="*/ 0 h 25"/>
                <a:gd name="T28" fmla="*/ 215 w 265"/>
                <a:gd name="T29" fmla="*/ 0 h 25"/>
                <a:gd name="T30" fmla="*/ 229 w 265"/>
                <a:gd name="T31" fmla="*/ 2 h 25"/>
                <a:gd name="T32" fmla="*/ 245 w 265"/>
                <a:gd name="T33" fmla="*/ 3 h 25"/>
                <a:gd name="T34" fmla="*/ 260 w 265"/>
                <a:gd name="T35" fmla="*/ 5 h 25"/>
                <a:gd name="T36" fmla="*/ 265 w 265"/>
                <a:gd name="T37" fmla="*/ 15 h 25"/>
                <a:gd name="T38" fmla="*/ 251 w 265"/>
                <a:gd name="T39" fmla="*/ 18 h 25"/>
                <a:gd name="T40" fmla="*/ 235 w 265"/>
                <a:gd name="T41" fmla="*/ 19 h 25"/>
                <a:gd name="T42" fmla="*/ 219 w 265"/>
                <a:gd name="T43" fmla="*/ 22 h 25"/>
                <a:gd name="T44" fmla="*/ 203 w 265"/>
                <a:gd name="T45" fmla="*/ 22 h 25"/>
                <a:gd name="T46" fmla="*/ 186 w 265"/>
                <a:gd name="T47" fmla="*/ 24 h 25"/>
                <a:gd name="T48" fmla="*/ 168 w 265"/>
                <a:gd name="T49" fmla="*/ 25 h 25"/>
                <a:gd name="T50" fmla="*/ 152 w 265"/>
                <a:gd name="T51" fmla="*/ 25 h 25"/>
                <a:gd name="T52" fmla="*/ 135 w 265"/>
                <a:gd name="T53" fmla="*/ 25 h 25"/>
                <a:gd name="T54" fmla="*/ 118 w 265"/>
                <a:gd name="T55" fmla="*/ 25 h 25"/>
                <a:gd name="T56" fmla="*/ 100 w 265"/>
                <a:gd name="T57" fmla="*/ 25 h 25"/>
                <a:gd name="T58" fmla="*/ 83 w 265"/>
                <a:gd name="T59" fmla="*/ 25 h 25"/>
                <a:gd name="T60" fmla="*/ 65 w 265"/>
                <a:gd name="T61" fmla="*/ 25 h 25"/>
                <a:gd name="T62" fmla="*/ 48 w 265"/>
                <a:gd name="T63" fmla="*/ 25 h 25"/>
                <a:gd name="T64" fmla="*/ 32 w 265"/>
                <a:gd name="T65" fmla="*/ 25 h 25"/>
                <a:gd name="T66" fmla="*/ 16 w 265"/>
                <a:gd name="T67" fmla="*/ 25 h 25"/>
                <a:gd name="T68" fmla="*/ 0 w 265"/>
                <a:gd name="T69" fmla="*/ 25 h 25"/>
                <a:gd name="T70" fmla="*/ 0 w 265"/>
                <a:gd name="T7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5" h="25">
                  <a:moveTo>
                    <a:pt x="0" y="25"/>
                  </a:moveTo>
                  <a:lnTo>
                    <a:pt x="15" y="9"/>
                  </a:lnTo>
                  <a:lnTo>
                    <a:pt x="31" y="8"/>
                  </a:lnTo>
                  <a:lnTo>
                    <a:pt x="46" y="6"/>
                  </a:lnTo>
                  <a:lnTo>
                    <a:pt x="62" y="6"/>
                  </a:lnTo>
                  <a:lnTo>
                    <a:pt x="77" y="5"/>
                  </a:lnTo>
                  <a:lnTo>
                    <a:pt x="93" y="3"/>
                  </a:lnTo>
                  <a:lnTo>
                    <a:pt x="109" y="2"/>
                  </a:lnTo>
                  <a:lnTo>
                    <a:pt x="123" y="2"/>
                  </a:lnTo>
                  <a:lnTo>
                    <a:pt x="139" y="0"/>
                  </a:lnTo>
                  <a:lnTo>
                    <a:pt x="154" y="0"/>
                  </a:lnTo>
                  <a:lnTo>
                    <a:pt x="168" y="0"/>
                  </a:lnTo>
                  <a:lnTo>
                    <a:pt x="184" y="0"/>
                  </a:lnTo>
                  <a:lnTo>
                    <a:pt x="199" y="0"/>
                  </a:lnTo>
                  <a:lnTo>
                    <a:pt x="215" y="0"/>
                  </a:lnTo>
                  <a:lnTo>
                    <a:pt x="229" y="2"/>
                  </a:lnTo>
                  <a:lnTo>
                    <a:pt x="245" y="3"/>
                  </a:lnTo>
                  <a:lnTo>
                    <a:pt x="260" y="5"/>
                  </a:lnTo>
                  <a:lnTo>
                    <a:pt x="265" y="15"/>
                  </a:lnTo>
                  <a:lnTo>
                    <a:pt x="251" y="18"/>
                  </a:lnTo>
                  <a:lnTo>
                    <a:pt x="235" y="19"/>
                  </a:lnTo>
                  <a:lnTo>
                    <a:pt x="219" y="22"/>
                  </a:lnTo>
                  <a:lnTo>
                    <a:pt x="203" y="22"/>
                  </a:lnTo>
                  <a:lnTo>
                    <a:pt x="186" y="24"/>
                  </a:lnTo>
                  <a:lnTo>
                    <a:pt x="168" y="25"/>
                  </a:lnTo>
                  <a:lnTo>
                    <a:pt x="152" y="25"/>
                  </a:lnTo>
                  <a:lnTo>
                    <a:pt x="135" y="25"/>
                  </a:lnTo>
                  <a:lnTo>
                    <a:pt x="118" y="25"/>
                  </a:lnTo>
                  <a:lnTo>
                    <a:pt x="100" y="25"/>
                  </a:lnTo>
                  <a:lnTo>
                    <a:pt x="83" y="25"/>
                  </a:lnTo>
                  <a:lnTo>
                    <a:pt x="65" y="25"/>
                  </a:lnTo>
                  <a:lnTo>
                    <a:pt x="48" y="25"/>
                  </a:lnTo>
                  <a:lnTo>
                    <a:pt x="32" y="25"/>
                  </a:lnTo>
                  <a:lnTo>
                    <a:pt x="16" y="25"/>
                  </a:ln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DDE8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5126" y="3548"/>
              <a:ext cx="274" cy="138"/>
            </a:xfrm>
            <a:custGeom>
              <a:avLst/>
              <a:gdLst>
                <a:gd name="T0" fmla="*/ 270 w 274"/>
                <a:gd name="T1" fmla="*/ 16 h 138"/>
                <a:gd name="T2" fmla="*/ 255 w 274"/>
                <a:gd name="T3" fmla="*/ 16 h 138"/>
                <a:gd name="T4" fmla="*/ 239 w 274"/>
                <a:gd name="T5" fmla="*/ 18 h 138"/>
                <a:gd name="T6" fmla="*/ 223 w 274"/>
                <a:gd name="T7" fmla="*/ 18 h 138"/>
                <a:gd name="T8" fmla="*/ 208 w 274"/>
                <a:gd name="T9" fmla="*/ 19 h 138"/>
                <a:gd name="T10" fmla="*/ 192 w 274"/>
                <a:gd name="T11" fmla="*/ 20 h 138"/>
                <a:gd name="T12" fmla="*/ 176 w 274"/>
                <a:gd name="T13" fmla="*/ 22 h 138"/>
                <a:gd name="T14" fmla="*/ 160 w 274"/>
                <a:gd name="T15" fmla="*/ 23 h 138"/>
                <a:gd name="T16" fmla="*/ 142 w 274"/>
                <a:gd name="T17" fmla="*/ 23 h 138"/>
                <a:gd name="T18" fmla="*/ 126 w 274"/>
                <a:gd name="T19" fmla="*/ 25 h 138"/>
                <a:gd name="T20" fmla="*/ 110 w 274"/>
                <a:gd name="T21" fmla="*/ 25 h 138"/>
                <a:gd name="T22" fmla="*/ 94 w 274"/>
                <a:gd name="T23" fmla="*/ 25 h 138"/>
                <a:gd name="T24" fmla="*/ 79 w 274"/>
                <a:gd name="T25" fmla="*/ 25 h 138"/>
                <a:gd name="T26" fmla="*/ 63 w 274"/>
                <a:gd name="T27" fmla="*/ 23 h 138"/>
                <a:gd name="T28" fmla="*/ 48 w 274"/>
                <a:gd name="T29" fmla="*/ 22 h 138"/>
                <a:gd name="T30" fmla="*/ 34 w 274"/>
                <a:gd name="T31" fmla="*/ 19 h 138"/>
                <a:gd name="T32" fmla="*/ 19 w 274"/>
                <a:gd name="T33" fmla="*/ 16 h 138"/>
                <a:gd name="T34" fmla="*/ 22 w 274"/>
                <a:gd name="T35" fmla="*/ 45 h 138"/>
                <a:gd name="T36" fmla="*/ 26 w 274"/>
                <a:gd name="T37" fmla="*/ 78 h 138"/>
                <a:gd name="T38" fmla="*/ 25 w 274"/>
                <a:gd name="T39" fmla="*/ 110 h 138"/>
                <a:gd name="T40" fmla="*/ 5 w 274"/>
                <a:gd name="T41" fmla="*/ 138 h 138"/>
                <a:gd name="T42" fmla="*/ 0 w 274"/>
                <a:gd name="T43" fmla="*/ 106 h 138"/>
                <a:gd name="T44" fmla="*/ 0 w 274"/>
                <a:gd name="T45" fmla="*/ 73 h 138"/>
                <a:gd name="T46" fmla="*/ 8 w 274"/>
                <a:gd name="T47" fmla="*/ 39 h 138"/>
                <a:gd name="T48" fmla="*/ 19 w 274"/>
                <a:gd name="T49" fmla="*/ 10 h 138"/>
                <a:gd name="T50" fmla="*/ 35 w 274"/>
                <a:gd name="T51" fmla="*/ 7 h 138"/>
                <a:gd name="T52" fmla="*/ 51 w 274"/>
                <a:gd name="T53" fmla="*/ 6 h 138"/>
                <a:gd name="T54" fmla="*/ 65 w 274"/>
                <a:gd name="T55" fmla="*/ 3 h 138"/>
                <a:gd name="T56" fmla="*/ 81 w 274"/>
                <a:gd name="T57" fmla="*/ 3 h 138"/>
                <a:gd name="T58" fmla="*/ 97 w 274"/>
                <a:gd name="T59" fmla="*/ 2 h 138"/>
                <a:gd name="T60" fmla="*/ 113 w 274"/>
                <a:gd name="T61" fmla="*/ 0 h 138"/>
                <a:gd name="T62" fmla="*/ 129 w 274"/>
                <a:gd name="T63" fmla="*/ 0 h 138"/>
                <a:gd name="T64" fmla="*/ 145 w 274"/>
                <a:gd name="T65" fmla="*/ 0 h 138"/>
                <a:gd name="T66" fmla="*/ 160 w 274"/>
                <a:gd name="T67" fmla="*/ 0 h 138"/>
                <a:gd name="T68" fmla="*/ 176 w 274"/>
                <a:gd name="T69" fmla="*/ 0 h 138"/>
                <a:gd name="T70" fmla="*/ 192 w 274"/>
                <a:gd name="T71" fmla="*/ 0 h 138"/>
                <a:gd name="T72" fmla="*/ 209 w 274"/>
                <a:gd name="T73" fmla="*/ 0 h 138"/>
                <a:gd name="T74" fmla="*/ 225 w 274"/>
                <a:gd name="T75" fmla="*/ 0 h 138"/>
                <a:gd name="T76" fmla="*/ 241 w 274"/>
                <a:gd name="T77" fmla="*/ 0 h 138"/>
                <a:gd name="T78" fmla="*/ 257 w 274"/>
                <a:gd name="T79" fmla="*/ 0 h 138"/>
                <a:gd name="T80" fmla="*/ 274 w 274"/>
                <a:gd name="T81" fmla="*/ 0 h 138"/>
                <a:gd name="T82" fmla="*/ 271 w 274"/>
                <a:gd name="T83" fmla="*/ 3 h 138"/>
                <a:gd name="T84" fmla="*/ 270 w 274"/>
                <a:gd name="T85" fmla="*/ 7 h 138"/>
                <a:gd name="T86" fmla="*/ 270 w 274"/>
                <a:gd name="T87" fmla="*/ 12 h 138"/>
                <a:gd name="T88" fmla="*/ 270 w 274"/>
                <a:gd name="T89" fmla="*/ 16 h 138"/>
                <a:gd name="T90" fmla="*/ 270 w 274"/>
                <a:gd name="T91" fmla="*/ 1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74" h="138">
                  <a:moveTo>
                    <a:pt x="270" y="16"/>
                  </a:moveTo>
                  <a:lnTo>
                    <a:pt x="255" y="16"/>
                  </a:lnTo>
                  <a:lnTo>
                    <a:pt x="239" y="18"/>
                  </a:lnTo>
                  <a:lnTo>
                    <a:pt x="223" y="18"/>
                  </a:lnTo>
                  <a:lnTo>
                    <a:pt x="208" y="19"/>
                  </a:lnTo>
                  <a:lnTo>
                    <a:pt x="192" y="20"/>
                  </a:lnTo>
                  <a:lnTo>
                    <a:pt x="176" y="22"/>
                  </a:lnTo>
                  <a:lnTo>
                    <a:pt x="160" y="23"/>
                  </a:lnTo>
                  <a:lnTo>
                    <a:pt x="142" y="23"/>
                  </a:lnTo>
                  <a:lnTo>
                    <a:pt x="126" y="25"/>
                  </a:lnTo>
                  <a:lnTo>
                    <a:pt x="110" y="25"/>
                  </a:lnTo>
                  <a:lnTo>
                    <a:pt x="94" y="25"/>
                  </a:lnTo>
                  <a:lnTo>
                    <a:pt x="79" y="25"/>
                  </a:lnTo>
                  <a:lnTo>
                    <a:pt x="63" y="23"/>
                  </a:lnTo>
                  <a:lnTo>
                    <a:pt x="48" y="22"/>
                  </a:lnTo>
                  <a:lnTo>
                    <a:pt x="34" y="19"/>
                  </a:lnTo>
                  <a:lnTo>
                    <a:pt x="19" y="16"/>
                  </a:lnTo>
                  <a:lnTo>
                    <a:pt x="22" y="45"/>
                  </a:lnTo>
                  <a:lnTo>
                    <a:pt x="26" y="78"/>
                  </a:lnTo>
                  <a:lnTo>
                    <a:pt x="25" y="110"/>
                  </a:lnTo>
                  <a:lnTo>
                    <a:pt x="5" y="138"/>
                  </a:lnTo>
                  <a:lnTo>
                    <a:pt x="0" y="106"/>
                  </a:lnTo>
                  <a:lnTo>
                    <a:pt x="0" y="73"/>
                  </a:lnTo>
                  <a:lnTo>
                    <a:pt x="8" y="39"/>
                  </a:lnTo>
                  <a:lnTo>
                    <a:pt x="19" y="10"/>
                  </a:lnTo>
                  <a:lnTo>
                    <a:pt x="35" y="7"/>
                  </a:lnTo>
                  <a:lnTo>
                    <a:pt x="51" y="6"/>
                  </a:lnTo>
                  <a:lnTo>
                    <a:pt x="65" y="3"/>
                  </a:lnTo>
                  <a:lnTo>
                    <a:pt x="81" y="3"/>
                  </a:lnTo>
                  <a:lnTo>
                    <a:pt x="97" y="2"/>
                  </a:lnTo>
                  <a:lnTo>
                    <a:pt x="113" y="0"/>
                  </a:lnTo>
                  <a:lnTo>
                    <a:pt x="129" y="0"/>
                  </a:lnTo>
                  <a:lnTo>
                    <a:pt x="145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0"/>
                  </a:lnTo>
                  <a:lnTo>
                    <a:pt x="209" y="0"/>
                  </a:lnTo>
                  <a:lnTo>
                    <a:pt x="225" y="0"/>
                  </a:lnTo>
                  <a:lnTo>
                    <a:pt x="241" y="0"/>
                  </a:lnTo>
                  <a:lnTo>
                    <a:pt x="257" y="0"/>
                  </a:lnTo>
                  <a:lnTo>
                    <a:pt x="274" y="0"/>
                  </a:lnTo>
                  <a:lnTo>
                    <a:pt x="271" y="3"/>
                  </a:lnTo>
                  <a:lnTo>
                    <a:pt x="270" y="7"/>
                  </a:lnTo>
                  <a:lnTo>
                    <a:pt x="270" y="12"/>
                  </a:lnTo>
                  <a:lnTo>
                    <a:pt x="270" y="16"/>
                  </a:lnTo>
                  <a:lnTo>
                    <a:pt x="270" y="16"/>
                  </a:lnTo>
                  <a:close/>
                </a:path>
              </a:pathLst>
            </a:custGeom>
            <a:solidFill>
              <a:srgbClr val="DDE8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5178" y="3593"/>
              <a:ext cx="212" cy="33"/>
            </a:xfrm>
            <a:custGeom>
              <a:avLst/>
              <a:gdLst>
                <a:gd name="T0" fmla="*/ 208 w 212"/>
                <a:gd name="T1" fmla="*/ 23 h 33"/>
                <a:gd name="T2" fmla="*/ 182 w 212"/>
                <a:gd name="T3" fmla="*/ 25 h 33"/>
                <a:gd name="T4" fmla="*/ 156 w 212"/>
                <a:gd name="T5" fmla="*/ 26 h 33"/>
                <a:gd name="T6" fmla="*/ 129 w 212"/>
                <a:gd name="T7" fmla="*/ 29 h 33"/>
                <a:gd name="T8" fmla="*/ 103 w 212"/>
                <a:gd name="T9" fmla="*/ 32 h 33"/>
                <a:gd name="T10" fmla="*/ 77 w 212"/>
                <a:gd name="T11" fmla="*/ 33 h 33"/>
                <a:gd name="T12" fmla="*/ 51 w 212"/>
                <a:gd name="T13" fmla="*/ 33 h 33"/>
                <a:gd name="T14" fmla="*/ 25 w 212"/>
                <a:gd name="T15" fmla="*/ 31 h 33"/>
                <a:gd name="T16" fmla="*/ 0 w 212"/>
                <a:gd name="T17" fmla="*/ 23 h 33"/>
                <a:gd name="T18" fmla="*/ 0 w 212"/>
                <a:gd name="T19" fmla="*/ 3 h 33"/>
                <a:gd name="T20" fmla="*/ 212 w 212"/>
                <a:gd name="T21" fmla="*/ 0 h 33"/>
                <a:gd name="T22" fmla="*/ 211 w 212"/>
                <a:gd name="T23" fmla="*/ 6 h 33"/>
                <a:gd name="T24" fmla="*/ 209 w 212"/>
                <a:gd name="T25" fmla="*/ 10 h 33"/>
                <a:gd name="T26" fmla="*/ 208 w 212"/>
                <a:gd name="T27" fmla="*/ 16 h 33"/>
                <a:gd name="T28" fmla="*/ 208 w 212"/>
                <a:gd name="T29" fmla="*/ 23 h 33"/>
                <a:gd name="T30" fmla="*/ 208 w 212"/>
                <a:gd name="T31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2" h="33">
                  <a:moveTo>
                    <a:pt x="208" y="23"/>
                  </a:moveTo>
                  <a:lnTo>
                    <a:pt x="182" y="25"/>
                  </a:lnTo>
                  <a:lnTo>
                    <a:pt x="156" y="26"/>
                  </a:lnTo>
                  <a:lnTo>
                    <a:pt x="129" y="29"/>
                  </a:lnTo>
                  <a:lnTo>
                    <a:pt x="103" y="32"/>
                  </a:lnTo>
                  <a:lnTo>
                    <a:pt x="77" y="33"/>
                  </a:lnTo>
                  <a:lnTo>
                    <a:pt x="51" y="33"/>
                  </a:lnTo>
                  <a:lnTo>
                    <a:pt x="25" y="31"/>
                  </a:lnTo>
                  <a:lnTo>
                    <a:pt x="0" y="23"/>
                  </a:lnTo>
                  <a:lnTo>
                    <a:pt x="0" y="3"/>
                  </a:lnTo>
                  <a:lnTo>
                    <a:pt x="212" y="0"/>
                  </a:lnTo>
                  <a:lnTo>
                    <a:pt x="211" y="6"/>
                  </a:lnTo>
                  <a:lnTo>
                    <a:pt x="209" y="10"/>
                  </a:lnTo>
                  <a:lnTo>
                    <a:pt x="208" y="16"/>
                  </a:lnTo>
                  <a:lnTo>
                    <a:pt x="208" y="23"/>
                  </a:lnTo>
                  <a:lnTo>
                    <a:pt x="208" y="23"/>
                  </a:lnTo>
                  <a:close/>
                </a:path>
              </a:pathLst>
            </a:custGeom>
            <a:solidFill>
              <a:srgbClr val="DDE8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5173" y="3645"/>
              <a:ext cx="213" cy="23"/>
            </a:xfrm>
            <a:custGeom>
              <a:avLst/>
              <a:gdLst>
                <a:gd name="T0" fmla="*/ 213 w 213"/>
                <a:gd name="T1" fmla="*/ 10 h 23"/>
                <a:gd name="T2" fmla="*/ 207 w 213"/>
                <a:gd name="T3" fmla="*/ 6 h 23"/>
                <a:gd name="T4" fmla="*/ 201 w 213"/>
                <a:gd name="T5" fmla="*/ 5 h 23"/>
                <a:gd name="T6" fmla="*/ 197 w 213"/>
                <a:gd name="T7" fmla="*/ 6 h 23"/>
                <a:gd name="T8" fmla="*/ 192 w 213"/>
                <a:gd name="T9" fmla="*/ 9 h 23"/>
                <a:gd name="T10" fmla="*/ 187 w 213"/>
                <a:gd name="T11" fmla="*/ 13 h 23"/>
                <a:gd name="T12" fmla="*/ 182 w 213"/>
                <a:gd name="T13" fmla="*/ 16 h 23"/>
                <a:gd name="T14" fmla="*/ 176 w 213"/>
                <a:gd name="T15" fmla="*/ 18 h 23"/>
                <a:gd name="T16" fmla="*/ 169 w 213"/>
                <a:gd name="T17" fmla="*/ 16 h 23"/>
                <a:gd name="T18" fmla="*/ 0 w 213"/>
                <a:gd name="T19" fmla="*/ 23 h 23"/>
                <a:gd name="T20" fmla="*/ 5 w 213"/>
                <a:gd name="T21" fmla="*/ 6 h 23"/>
                <a:gd name="T22" fmla="*/ 213 w 213"/>
                <a:gd name="T23" fmla="*/ 0 h 23"/>
                <a:gd name="T24" fmla="*/ 213 w 213"/>
                <a:gd name="T25" fmla="*/ 10 h 23"/>
                <a:gd name="T26" fmla="*/ 213 w 213"/>
                <a:gd name="T27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3" h="23">
                  <a:moveTo>
                    <a:pt x="213" y="10"/>
                  </a:moveTo>
                  <a:lnTo>
                    <a:pt x="207" y="6"/>
                  </a:lnTo>
                  <a:lnTo>
                    <a:pt x="201" y="5"/>
                  </a:lnTo>
                  <a:lnTo>
                    <a:pt x="197" y="6"/>
                  </a:lnTo>
                  <a:lnTo>
                    <a:pt x="192" y="9"/>
                  </a:lnTo>
                  <a:lnTo>
                    <a:pt x="187" y="13"/>
                  </a:lnTo>
                  <a:lnTo>
                    <a:pt x="182" y="16"/>
                  </a:lnTo>
                  <a:lnTo>
                    <a:pt x="176" y="18"/>
                  </a:lnTo>
                  <a:lnTo>
                    <a:pt x="169" y="16"/>
                  </a:lnTo>
                  <a:lnTo>
                    <a:pt x="0" y="23"/>
                  </a:lnTo>
                  <a:lnTo>
                    <a:pt x="5" y="6"/>
                  </a:lnTo>
                  <a:lnTo>
                    <a:pt x="213" y="0"/>
                  </a:lnTo>
                  <a:lnTo>
                    <a:pt x="213" y="10"/>
                  </a:lnTo>
                  <a:lnTo>
                    <a:pt x="213" y="10"/>
                  </a:lnTo>
                  <a:close/>
                </a:path>
              </a:pathLst>
            </a:custGeom>
            <a:solidFill>
              <a:srgbClr val="DDE8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5160" y="3419"/>
              <a:ext cx="105" cy="4"/>
            </a:xfrm>
            <a:custGeom>
              <a:avLst/>
              <a:gdLst>
                <a:gd name="T0" fmla="*/ 105 w 105"/>
                <a:gd name="T1" fmla="*/ 0 h 4"/>
                <a:gd name="T2" fmla="*/ 105 w 105"/>
                <a:gd name="T3" fmla="*/ 4 h 4"/>
                <a:gd name="T4" fmla="*/ 0 w 105"/>
                <a:gd name="T5" fmla="*/ 4 h 4"/>
                <a:gd name="T6" fmla="*/ 0 w 105"/>
                <a:gd name="T7" fmla="*/ 0 h 4"/>
                <a:gd name="T8" fmla="*/ 105 w 105"/>
                <a:gd name="T9" fmla="*/ 0 h 4"/>
                <a:gd name="T10" fmla="*/ 105 w 105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" h="4">
                  <a:moveTo>
                    <a:pt x="105" y="0"/>
                  </a:moveTo>
                  <a:lnTo>
                    <a:pt x="105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105" y="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DDE8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5173" y="3300"/>
              <a:ext cx="24" cy="48"/>
            </a:xfrm>
            <a:custGeom>
              <a:avLst/>
              <a:gdLst>
                <a:gd name="T0" fmla="*/ 14 w 24"/>
                <a:gd name="T1" fmla="*/ 48 h 48"/>
                <a:gd name="T2" fmla="*/ 0 w 24"/>
                <a:gd name="T3" fmla="*/ 48 h 48"/>
                <a:gd name="T4" fmla="*/ 1 w 24"/>
                <a:gd name="T5" fmla="*/ 35 h 48"/>
                <a:gd name="T6" fmla="*/ 0 w 24"/>
                <a:gd name="T7" fmla="*/ 22 h 48"/>
                <a:gd name="T8" fmla="*/ 1 w 24"/>
                <a:gd name="T9" fmla="*/ 9 h 48"/>
                <a:gd name="T10" fmla="*/ 10 w 24"/>
                <a:gd name="T11" fmla="*/ 0 h 48"/>
                <a:gd name="T12" fmla="*/ 14 w 24"/>
                <a:gd name="T13" fmla="*/ 6 h 48"/>
                <a:gd name="T14" fmla="*/ 21 w 24"/>
                <a:gd name="T15" fmla="*/ 19 h 48"/>
                <a:gd name="T16" fmla="*/ 24 w 24"/>
                <a:gd name="T17" fmla="*/ 34 h 48"/>
                <a:gd name="T18" fmla="*/ 14 w 24"/>
                <a:gd name="T19" fmla="*/ 48 h 48"/>
                <a:gd name="T20" fmla="*/ 14 w 24"/>
                <a:gd name="T2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48">
                  <a:moveTo>
                    <a:pt x="14" y="48"/>
                  </a:moveTo>
                  <a:lnTo>
                    <a:pt x="0" y="48"/>
                  </a:lnTo>
                  <a:lnTo>
                    <a:pt x="1" y="35"/>
                  </a:lnTo>
                  <a:lnTo>
                    <a:pt x="0" y="22"/>
                  </a:lnTo>
                  <a:lnTo>
                    <a:pt x="1" y="9"/>
                  </a:lnTo>
                  <a:lnTo>
                    <a:pt x="10" y="0"/>
                  </a:lnTo>
                  <a:lnTo>
                    <a:pt x="14" y="6"/>
                  </a:lnTo>
                  <a:lnTo>
                    <a:pt x="21" y="19"/>
                  </a:lnTo>
                  <a:lnTo>
                    <a:pt x="24" y="34"/>
                  </a:lnTo>
                  <a:lnTo>
                    <a:pt x="14" y="48"/>
                  </a:lnTo>
                  <a:lnTo>
                    <a:pt x="14" y="48"/>
                  </a:lnTo>
                  <a:close/>
                </a:path>
              </a:pathLst>
            </a:custGeom>
            <a:solidFill>
              <a:srgbClr val="DDE8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4849" y="3419"/>
              <a:ext cx="348" cy="105"/>
            </a:xfrm>
            <a:custGeom>
              <a:avLst/>
              <a:gdLst>
                <a:gd name="T0" fmla="*/ 0 w 348"/>
                <a:gd name="T1" fmla="*/ 9 h 105"/>
                <a:gd name="T2" fmla="*/ 11 w 348"/>
                <a:gd name="T3" fmla="*/ 0 h 105"/>
                <a:gd name="T4" fmla="*/ 261 w 348"/>
                <a:gd name="T5" fmla="*/ 102 h 105"/>
                <a:gd name="T6" fmla="*/ 271 w 348"/>
                <a:gd name="T7" fmla="*/ 99 h 105"/>
                <a:gd name="T8" fmla="*/ 282 w 348"/>
                <a:gd name="T9" fmla="*/ 97 h 105"/>
                <a:gd name="T10" fmla="*/ 292 w 348"/>
                <a:gd name="T11" fmla="*/ 96 h 105"/>
                <a:gd name="T12" fmla="*/ 302 w 348"/>
                <a:gd name="T13" fmla="*/ 96 h 105"/>
                <a:gd name="T14" fmla="*/ 312 w 348"/>
                <a:gd name="T15" fmla="*/ 96 h 105"/>
                <a:gd name="T16" fmla="*/ 324 w 348"/>
                <a:gd name="T17" fmla="*/ 96 h 105"/>
                <a:gd name="T18" fmla="*/ 335 w 348"/>
                <a:gd name="T19" fmla="*/ 97 h 105"/>
                <a:gd name="T20" fmla="*/ 348 w 348"/>
                <a:gd name="T21" fmla="*/ 97 h 105"/>
                <a:gd name="T22" fmla="*/ 324 w 348"/>
                <a:gd name="T23" fmla="*/ 103 h 105"/>
                <a:gd name="T24" fmla="*/ 300 w 348"/>
                <a:gd name="T25" fmla="*/ 105 h 105"/>
                <a:gd name="T26" fmla="*/ 279 w 348"/>
                <a:gd name="T27" fmla="*/ 105 h 105"/>
                <a:gd name="T28" fmla="*/ 256 w 348"/>
                <a:gd name="T29" fmla="*/ 103 h 105"/>
                <a:gd name="T30" fmla="*/ 234 w 348"/>
                <a:gd name="T31" fmla="*/ 97 h 105"/>
                <a:gd name="T32" fmla="*/ 212 w 348"/>
                <a:gd name="T33" fmla="*/ 91 h 105"/>
                <a:gd name="T34" fmla="*/ 192 w 348"/>
                <a:gd name="T35" fmla="*/ 84 h 105"/>
                <a:gd name="T36" fmla="*/ 170 w 348"/>
                <a:gd name="T37" fmla="*/ 76 h 105"/>
                <a:gd name="T38" fmla="*/ 150 w 348"/>
                <a:gd name="T39" fmla="*/ 65 h 105"/>
                <a:gd name="T40" fmla="*/ 129 w 348"/>
                <a:gd name="T41" fmla="*/ 57 h 105"/>
                <a:gd name="T42" fmla="*/ 108 w 348"/>
                <a:gd name="T43" fmla="*/ 47 h 105"/>
                <a:gd name="T44" fmla="*/ 87 w 348"/>
                <a:gd name="T45" fmla="*/ 38 h 105"/>
                <a:gd name="T46" fmla="*/ 66 w 348"/>
                <a:gd name="T47" fmla="*/ 28 h 105"/>
                <a:gd name="T48" fmla="*/ 44 w 348"/>
                <a:gd name="T49" fmla="*/ 20 h 105"/>
                <a:gd name="T50" fmla="*/ 22 w 348"/>
                <a:gd name="T51" fmla="*/ 13 h 105"/>
                <a:gd name="T52" fmla="*/ 0 w 348"/>
                <a:gd name="T53" fmla="*/ 9 h 105"/>
                <a:gd name="T54" fmla="*/ 0 w 348"/>
                <a:gd name="T55" fmla="*/ 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48" h="105">
                  <a:moveTo>
                    <a:pt x="0" y="9"/>
                  </a:moveTo>
                  <a:lnTo>
                    <a:pt x="11" y="0"/>
                  </a:lnTo>
                  <a:lnTo>
                    <a:pt x="261" y="102"/>
                  </a:lnTo>
                  <a:lnTo>
                    <a:pt x="271" y="99"/>
                  </a:lnTo>
                  <a:lnTo>
                    <a:pt x="282" y="97"/>
                  </a:lnTo>
                  <a:lnTo>
                    <a:pt x="292" y="96"/>
                  </a:lnTo>
                  <a:lnTo>
                    <a:pt x="302" y="96"/>
                  </a:lnTo>
                  <a:lnTo>
                    <a:pt x="312" y="96"/>
                  </a:lnTo>
                  <a:lnTo>
                    <a:pt x="324" y="96"/>
                  </a:lnTo>
                  <a:lnTo>
                    <a:pt x="335" y="97"/>
                  </a:lnTo>
                  <a:lnTo>
                    <a:pt x="348" y="97"/>
                  </a:lnTo>
                  <a:lnTo>
                    <a:pt x="324" y="103"/>
                  </a:lnTo>
                  <a:lnTo>
                    <a:pt x="300" y="105"/>
                  </a:lnTo>
                  <a:lnTo>
                    <a:pt x="279" y="105"/>
                  </a:lnTo>
                  <a:lnTo>
                    <a:pt x="256" y="103"/>
                  </a:lnTo>
                  <a:lnTo>
                    <a:pt x="234" y="97"/>
                  </a:lnTo>
                  <a:lnTo>
                    <a:pt x="212" y="91"/>
                  </a:lnTo>
                  <a:lnTo>
                    <a:pt x="192" y="84"/>
                  </a:lnTo>
                  <a:lnTo>
                    <a:pt x="170" y="76"/>
                  </a:lnTo>
                  <a:lnTo>
                    <a:pt x="150" y="65"/>
                  </a:lnTo>
                  <a:lnTo>
                    <a:pt x="129" y="57"/>
                  </a:lnTo>
                  <a:lnTo>
                    <a:pt x="108" y="47"/>
                  </a:lnTo>
                  <a:lnTo>
                    <a:pt x="87" y="38"/>
                  </a:lnTo>
                  <a:lnTo>
                    <a:pt x="66" y="28"/>
                  </a:lnTo>
                  <a:lnTo>
                    <a:pt x="44" y="20"/>
                  </a:lnTo>
                  <a:lnTo>
                    <a:pt x="22" y="13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DDE8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4841" y="3192"/>
              <a:ext cx="319" cy="194"/>
            </a:xfrm>
            <a:custGeom>
              <a:avLst/>
              <a:gdLst>
                <a:gd name="T0" fmla="*/ 308 w 319"/>
                <a:gd name="T1" fmla="*/ 194 h 194"/>
                <a:gd name="T2" fmla="*/ 288 w 319"/>
                <a:gd name="T3" fmla="*/ 192 h 194"/>
                <a:gd name="T4" fmla="*/ 269 w 319"/>
                <a:gd name="T5" fmla="*/ 189 h 194"/>
                <a:gd name="T6" fmla="*/ 250 w 319"/>
                <a:gd name="T7" fmla="*/ 187 h 194"/>
                <a:gd name="T8" fmla="*/ 232 w 319"/>
                <a:gd name="T9" fmla="*/ 182 h 194"/>
                <a:gd name="T10" fmla="*/ 214 w 319"/>
                <a:gd name="T11" fmla="*/ 176 h 194"/>
                <a:gd name="T12" fmla="*/ 197 w 319"/>
                <a:gd name="T13" fmla="*/ 171 h 194"/>
                <a:gd name="T14" fmla="*/ 179 w 319"/>
                <a:gd name="T15" fmla="*/ 163 h 194"/>
                <a:gd name="T16" fmla="*/ 162 w 319"/>
                <a:gd name="T17" fmla="*/ 156 h 194"/>
                <a:gd name="T18" fmla="*/ 146 w 319"/>
                <a:gd name="T19" fmla="*/ 147 h 194"/>
                <a:gd name="T20" fmla="*/ 129 w 319"/>
                <a:gd name="T21" fmla="*/ 140 h 194"/>
                <a:gd name="T22" fmla="*/ 113 w 319"/>
                <a:gd name="T23" fmla="*/ 131 h 194"/>
                <a:gd name="T24" fmla="*/ 95 w 319"/>
                <a:gd name="T25" fmla="*/ 123 h 194"/>
                <a:gd name="T26" fmla="*/ 79 w 319"/>
                <a:gd name="T27" fmla="*/ 116 h 194"/>
                <a:gd name="T28" fmla="*/ 62 w 319"/>
                <a:gd name="T29" fmla="*/ 107 h 194"/>
                <a:gd name="T30" fmla="*/ 46 w 319"/>
                <a:gd name="T31" fmla="*/ 100 h 194"/>
                <a:gd name="T32" fmla="*/ 29 w 319"/>
                <a:gd name="T33" fmla="*/ 92 h 194"/>
                <a:gd name="T34" fmla="*/ 11 w 319"/>
                <a:gd name="T35" fmla="*/ 75 h 194"/>
                <a:gd name="T36" fmla="*/ 1 w 319"/>
                <a:gd name="T37" fmla="*/ 52 h 194"/>
                <a:gd name="T38" fmla="*/ 0 w 319"/>
                <a:gd name="T39" fmla="*/ 29 h 194"/>
                <a:gd name="T40" fmla="*/ 8 w 319"/>
                <a:gd name="T41" fmla="*/ 5 h 194"/>
                <a:gd name="T42" fmla="*/ 32 w 319"/>
                <a:gd name="T43" fmla="*/ 0 h 194"/>
                <a:gd name="T44" fmla="*/ 55 w 319"/>
                <a:gd name="T45" fmla="*/ 0 h 194"/>
                <a:gd name="T46" fmla="*/ 77 w 319"/>
                <a:gd name="T47" fmla="*/ 5 h 194"/>
                <a:gd name="T48" fmla="*/ 98 w 319"/>
                <a:gd name="T49" fmla="*/ 14 h 194"/>
                <a:gd name="T50" fmla="*/ 119 w 319"/>
                <a:gd name="T51" fmla="*/ 24 h 194"/>
                <a:gd name="T52" fmla="*/ 140 w 319"/>
                <a:gd name="T53" fmla="*/ 33 h 194"/>
                <a:gd name="T54" fmla="*/ 164 w 319"/>
                <a:gd name="T55" fmla="*/ 40 h 194"/>
                <a:gd name="T56" fmla="*/ 187 w 319"/>
                <a:gd name="T57" fmla="*/ 43 h 194"/>
                <a:gd name="T58" fmla="*/ 319 w 319"/>
                <a:gd name="T59" fmla="*/ 84 h 194"/>
                <a:gd name="T60" fmla="*/ 306 w 319"/>
                <a:gd name="T61" fmla="*/ 108 h 194"/>
                <a:gd name="T62" fmla="*/ 303 w 319"/>
                <a:gd name="T63" fmla="*/ 136 h 194"/>
                <a:gd name="T64" fmla="*/ 304 w 319"/>
                <a:gd name="T65" fmla="*/ 165 h 194"/>
                <a:gd name="T66" fmla="*/ 308 w 319"/>
                <a:gd name="T67" fmla="*/ 194 h 194"/>
                <a:gd name="T68" fmla="*/ 308 w 319"/>
                <a:gd name="T69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9" h="194">
                  <a:moveTo>
                    <a:pt x="308" y="194"/>
                  </a:moveTo>
                  <a:lnTo>
                    <a:pt x="288" y="192"/>
                  </a:lnTo>
                  <a:lnTo>
                    <a:pt x="269" y="189"/>
                  </a:lnTo>
                  <a:lnTo>
                    <a:pt x="250" y="187"/>
                  </a:lnTo>
                  <a:lnTo>
                    <a:pt x="232" y="182"/>
                  </a:lnTo>
                  <a:lnTo>
                    <a:pt x="214" y="176"/>
                  </a:lnTo>
                  <a:lnTo>
                    <a:pt x="197" y="171"/>
                  </a:lnTo>
                  <a:lnTo>
                    <a:pt x="179" y="163"/>
                  </a:lnTo>
                  <a:lnTo>
                    <a:pt x="162" y="156"/>
                  </a:lnTo>
                  <a:lnTo>
                    <a:pt x="146" y="147"/>
                  </a:lnTo>
                  <a:lnTo>
                    <a:pt x="129" y="140"/>
                  </a:lnTo>
                  <a:lnTo>
                    <a:pt x="113" y="131"/>
                  </a:lnTo>
                  <a:lnTo>
                    <a:pt x="95" y="123"/>
                  </a:lnTo>
                  <a:lnTo>
                    <a:pt x="79" y="116"/>
                  </a:lnTo>
                  <a:lnTo>
                    <a:pt x="62" y="107"/>
                  </a:lnTo>
                  <a:lnTo>
                    <a:pt x="46" y="100"/>
                  </a:lnTo>
                  <a:lnTo>
                    <a:pt x="29" y="92"/>
                  </a:lnTo>
                  <a:lnTo>
                    <a:pt x="11" y="75"/>
                  </a:lnTo>
                  <a:lnTo>
                    <a:pt x="1" y="52"/>
                  </a:lnTo>
                  <a:lnTo>
                    <a:pt x="0" y="29"/>
                  </a:lnTo>
                  <a:lnTo>
                    <a:pt x="8" y="5"/>
                  </a:lnTo>
                  <a:lnTo>
                    <a:pt x="32" y="0"/>
                  </a:lnTo>
                  <a:lnTo>
                    <a:pt x="55" y="0"/>
                  </a:lnTo>
                  <a:lnTo>
                    <a:pt x="77" y="5"/>
                  </a:lnTo>
                  <a:lnTo>
                    <a:pt x="98" y="14"/>
                  </a:lnTo>
                  <a:lnTo>
                    <a:pt x="119" y="24"/>
                  </a:lnTo>
                  <a:lnTo>
                    <a:pt x="140" y="33"/>
                  </a:lnTo>
                  <a:lnTo>
                    <a:pt x="164" y="40"/>
                  </a:lnTo>
                  <a:lnTo>
                    <a:pt x="187" y="43"/>
                  </a:lnTo>
                  <a:lnTo>
                    <a:pt x="319" y="84"/>
                  </a:lnTo>
                  <a:lnTo>
                    <a:pt x="306" y="108"/>
                  </a:lnTo>
                  <a:lnTo>
                    <a:pt x="303" y="136"/>
                  </a:lnTo>
                  <a:lnTo>
                    <a:pt x="304" y="165"/>
                  </a:lnTo>
                  <a:lnTo>
                    <a:pt x="308" y="194"/>
                  </a:lnTo>
                  <a:lnTo>
                    <a:pt x="308" y="194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4897" y="3338"/>
              <a:ext cx="223" cy="110"/>
            </a:xfrm>
            <a:custGeom>
              <a:avLst/>
              <a:gdLst>
                <a:gd name="T0" fmla="*/ 223 w 223"/>
                <a:gd name="T1" fmla="*/ 110 h 110"/>
                <a:gd name="T2" fmla="*/ 197 w 223"/>
                <a:gd name="T3" fmla="*/ 100 h 110"/>
                <a:gd name="T4" fmla="*/ 170 w 223"/>
                <a:gd name="T5" fmla="*/ 91 h 110"/>
                <a:gd name="T6" fmla="*/ 142 w 223"/>
                <a:gd name="T7" fmla="*/ 83 h 110"/>
                <a:gd name="T8" fmla="*/ 115 w 223"/>
                <a:gd name="T9" fmla="*/ 74 h 110"/>
                <a:gd name="T10" fmla="*/ 87 w 223"/>
                <a:gd name="T11" fmla="*/ 65 h 110"/>
                <a:gd name="T12" fmla="*/ 61 w 223"/>
                <a:gd name="T13" fmla="*/ 55 h 110"/>
                <a:gd name="T14" fmla="*/ 35 w 223"/>
                <a:gd name="T15" fmla="*/ 43 h 110"/>
                <a:gd name="T16" fmla="*/ 10 w 223"/>
                <a:gd name="T17" fmla="*/ 29 h 110"/>
                <a:gd name="T18" fmla="*/ 6 w 223"/>
                <a:gd name="T19" fmla="*/ 23 h 110"/>
                <a:gd name="T20" fmla="*/ 6 w 223"/>
                <a:gd name="T21" fmla="*/ 14 h 110"/>
                <a:gd name="T22" fmla="*/ 5 w 223"/>
                <a:gd name="T23" fmla="*/ 7 h 110"/>
                <a:gd name="T24" fmla="*/ 0 w 223"/>
                <a:gd name="T25" fmla="*/ 0 h 110"/>
                <a:gd name="T26" fmla="*/ 28 w 223"/>
                <a:gd name="T27" fmla="*/ 12 h 110"/>
                <a:gd name="T28" fmla="*/ 55 w 223"/>
                <a:gd name="T29" fmla="*/ 22 h 110"/>
                <a:gd name="T30" fmla="*/ 83 w 223"/>
                <a:gd name="T31" fmla="*/ 33 h 110"/>
                <a:gd name="T32" fmla="*/ 110 w 223"/>
                <a:gd name="T33" fmla="*/ 45 h 110"/>
                <a:gd name="T34" fmla="*/ 138 w 223"/>
                <a:gd name="T35" fmla="*/ 55 h 110"/>
                <a:gd name="T36" fmla="*/ 167 w 223"/>
                <a:gd name="T37" fmla="*/ 65 h 110"/>
                <a:gd name="T38" fmla="*/ 194 w 223"/>
                <a:gd name="T39" fmla="*/ 75 h 110"/>
                <a:gd name="T40" fmla="*/ 223 w 223"/>
                <a:gd name="T41" fmla="*/ 85 h 110"/>
                <a:gd name="T42" fmla="*/ 223 w 223"/>
                <a:gd name="T43" fmla="*/ 110 h 110"/>
                <a:gd name="T44" fmla="*/ 223 w 223"/>
                <a:gd name="T45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3" h="110">
                  <a:moveTo>
                    <a:pt x="223" y="110"/>
                  </a:moveTo>
                  <a:lnTo>
                    <a:pt x="197" y="100"/>
                  </a:lnTo>
                  <a:lnTo>
                    <a:pt x="170" y="91"/>
                  </a:lnTo>
                  <a:lnTo>
                    <a:pt x="142" y="83"/>
                  </a:lnTo>
                  <a:lnTo>
                    <a:pt x="115" y="74"/>
                  </a:lnTo>
                  <a:lnTo>
                    <a:pt x="87" y="65"/>
                  </a:lnTo>
                  <a:lnTo>
                    <a:pt x="61" y="55"/>
                  </a:lnTo>
                  <a:lnTo>
                    <a:pt x="35" y="43"/>
                  </a:lnTo>
                  <a:lnTo>
                    <a:pt x="10" y="29"/>
                  </a:lnTo>
                  <a:lnTo>
                    <a:pt x="6" y="23"/>
                  </a:lnTo>
                  <a:lnTo>
                    <a:pt x="6" y="14"/>
                  </a:lnTo>
                  <a:lnTo>
                    <a:pt x="5" y="7"/>
                  </a:lnTo>
                  <a:lnTo>
                    <a:pt x="0" y="0"/>
                  </a:lnTo>
                  <a:lnTo>
                    <a:pt x="28" y="12"/>
                  </a:lnTo>
                  <a:lnTo>
                    <a:pt x="55" y="22"/>
                  </a:lnTo>
                  <a:lnTo>
                    <a:pt x="83" y="33"/>
                  </a:lnTo>
                  <a:lnTo>
                    <a:pt x="110" y="45"/>
                  </a:lnTo>
                  <a:lnTo>
                    <a:pt x="138" y="55"/>
                  </a:lnTo>
                  <a:lnTo>
                    <a:pt x="167" y="65"/>
                  </a:lnTo>
                  <a:lnTo>
                    <a:pt x="194" y="75"/>
                  </a:lnTo>
                  <a:lnTo>
                    <a:pt x="223" y="85"/>
                  </a:lnTo>
                  <a:lnTo>
                    <a:pt x="223" y="110"/>
                  </a:lnTo>
                  <a:lnTo>
                    <a:pt x="223" y="110"/>
                  </a:lnTo>
                  <a:close/>
                </a:path>
              </a:pathLst>
            </a:custGeom>
            <a:solidFill>
              <a:srgbClr val="DDE8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4965" y="3786"/>
              <a:ext cx="155" cy="72"/>
            </a:xfrm>
            <a:custGeom>
              <a:avLst/>
              <a:gdLst>
                <a:gd name="T0" fmla="*/ 0 w 155"/>
                <a:gd name="T1" fmla="*/ 0 h 72"/>
                <a:gd name="T2" fmla="*/ 155 w 155"/>
                <a:gd name="T3" fmla="*/ 72 h 72"/>
                <a:gd name="T4" fmla="*/ 135 w 155"/>
                <a:gd name="T5" fmla="*/ 71 h 72"/>
                <a:gd name="T6" fmla="*/ 115 w 155"/>
                <a:gd name="T7" fmla="*/ 67 h 72"/>
                <a:gd name="T8" fmla="*/ 93 w 155"/>
                <a:gd name="T9" fmla="*/ 59 h 72"/>
                <a:gd name="T10" fmla="*/ 73 w 155"/>
                <a:gd name="T11" fmla="*/ 51 h 72"/>
                <a:gd name="T12" fmla="*/ 53 w 155"/>
                <a:gd name="T13" fmla="*/ 39 h 72"/>
                <a:gd name="T14" fmla="*/ 34 w 155"/>
                <a:gd name="T15" fmla="*/ 26 h 72"/>
                <a:gd name="T16" fmla="*/ 16 w 155"/>
                <a:gd name="T17" fmla="*/ 13 h 72"/>
                <a:gd name="T18" fmla="*/ 0 w 155"/>
                <a:gd name="T19" fmla="*/ 0 h 72"/>
                <a:gd name="T20" fmla="*/ 0 w 155"/>
                <a:gd name="T2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72">
                  <a:moveTo>
                    <a:pt x="0" y="0"/>
                  </a:moveTo>
                  <a:lnTo>
                    <a:pt x="155" y="72"/>
                  </a:lnTo>
                  <a:lnTo>
                    <a:pt x="135" y="71"/>
                  </a:lnTo>
                  <a:lnTo>
                    <a:pt x="115" y="67"/>
                  </a:lnTo>
                  <a:lnTo>
                    <a:pt x="93" y="59"/>
                  </a:lnTo>
                  <a:lnTo>
                    <a:pt x="73" y="51"/>
                  </a:lnTo>
                  <a:lnTo>
                    <a:pt x="53" y="39"/>
                  </a:lnTo>
                  <a:lnTo>
                    <a:pt x="34" y="26"/>
                  </a:lnTo>
                  <a:lnTo>
                    <a:pt x="16" y="1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8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4965" y="3834"/>
              <a:ext cx="150" cy="82"/>
            </a:xfrm>
            <a:custGeom>
              <a:avLst/>
              <a:gdLst>
                <a:gd name="T0" fmla="*/ 145 w 150"/>
                <a:gd name="T1" fmla="*/ 82 h 82"/>
                <a:gd name="T2" fmla="*/ 126 w 150"/>
                <a:gd name="T3" fmla="*/ 72 h 82"/>
                <a:gd name="T4" fmla="*/ 108 w 150"/>
                <a:gd name="T5" fmla="*/ 64 h 82"/>
                <a:gd name="T6" fmla="*/ 89 w 150"/>
                <a:gd name="T7" fmla="*/ 56 h 82"/>
                <a:gd name="T8" fmla="*/ 70 w 150"/>
                <a:gd name="T9" fmla="*/ 48 h 82"/>
                <a:gd name="T10" fmla="*/ 51 w 150"/>
                <a:gd name="T11" fmla="*/ 37 h 82"/>
                <a:gd name="T12" fmla="*/ 32 w 150"/>
                <a:gd name="T13" fmla="*/ 27 h 82"/>
                <a:gd name="T14" fmla="*/ 16 w 150"/>
                <a:gd name="T15" fmla="*/ 14 h 82"/>
                <a:gd name="T16" fmla="*/ 0 w 150"/>
                <a:gd name="T17" fmla="*/ 0 h 82"/>
                <a:gd name="T18" fmla="*/ 150 w 150"/>
                <a:gd name="T19" fmla="*/ 62 h 82"/>
                <a:gd name="T20" fmla="*/ 145 w 150"/>
                <a:gd name="T21" fmla="*/ 82 h 82"/>
                <a:gd name="T22" fmla="*/ 145 w 150"/>
                <a:gd name="T23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0" h="82">
                  <a:moveTo>
                    <a:pt x="145" y="82"/>
                  </a:moveTo>
                  <a:lnTo>
                    <a:pt x="126" y="72"/>
                  </a:lnTo>
                  <a:lnTo>
                    <a:pt x="108" y="64"/>
                  </a:lnTo>
                  <a:lnTo>
                    <a:pt x="89" y="56"/>
                  </a:lnTo>
                  <a:lnTo>
                    <a:pt x="70" y="48"/>
                  </a:lnTo>
                  <a:lnTo>
                    <a:pt x="51" y="37"/>
                  </a:lnTo>
                  <a:lnTo>
                    <a:pt x="32" y="27"/>
                  </a:lnTo>
                  <a:lnTo>
                    <a:pt x="16" y="14"/>
                  </a:lnTo>
                  <a:lnTo>
                    <a:pt x="0" y="0"/>
                  </a:lnTo>
                  <a:lnTo>
                    <a:pt x="150" y="62"/>
                  </a:lnTo>
                  <a:lnTo>
                    <a:pt x="145" y="82"/>
                  </a:lnTo>
                  <a:lnTo>
                    <a:pt x="145" y="82"/>
                  </a:lnTo>
                  <a:close/>
                </a:path>
              </a:pathLst>
            </a:custGeom>
            <a:solidFill>
              <a:srgbClr val="DDE8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4883" y="3396"/>
              <a:ext cx="227" cy="90"/>
            </a:xfrm>
            <a:custGeom>
              <a:avLst/>
              <a:gdLst>
                <a:gd name="T0" fmla="*/ 217 w 227"/>
                <a:gd name="T1" fmla="*/ 90 h 90"/>
                <a:gd name="T2" fmla="*/ 190 w 227"/>
                <a:gd name="T3" fmla="*/ 78 h 90"/>
                <a:gd name="T4" fmla="*/ 162 w 227"/>
                <a:gd name="T5" fmla="*/ 68 h 90"/>
                <a:gd name="T6" fmla="*/ 135 w 227"/>
                <a:gd name="T7" fmla="*/ 58 h 90"/>
                <a:gd name="T8" fmla="*/ 107 w 227"/>
                <a:gd name="T9" fmla="*/ 46 h 90"/>
                <a:gd name="T10" fmla="*/ 78 w 227"/>
                <a:gd name="T11" fmla="*/ 36 h 90"/>
                <a:gd name="T12" fmla="*/ 52 w 227"/>
                <a:gd name="T13" fmla="*/ 25 h 90"/>
                <a:gd name="T14" fmla="*/ 26 w 227"/>
                <a:gd name="T15" fmla="*/ 13 h 90"/>
                <a:gd name="T16" fmla="*/ 0 w 227"/>
                <a:gd name="T17" fmla="*/ 0 h 90"/>
                <a:gd name="T18" fmla="*/ 29 w 227"/>
                <a:gd name="T19" fmla="*/ 6 h 90"/>
                <a:gd name="T20" fmla="*/ 58 w 227"/>
                <a:gd name="T21" fmla="*/ 12 h 90"/>
                <a:gd name="T22" fmla="*/ 87 w 227"/>
                <a:gd name="T23" fmla="*/ 20 h 90"/>
                <a:gd name="T24" fmla="*/ 116 w 227"/>
                <a:gd name="T25" fmla="*/ 30 h 90"/>
                <a:gd name="T26" fmla="*/ 145 w 227"/>
                <a:gd name="T27" fmla="*/ 42 h 90"/>
                <a:gd name="T28" fmla="*/ 174 w 227"/>
                <a:gd name="T29" fmla="*/ 54 h 90"/>
                <a:gd name="T30" fmla="*/ 201 w 227"/>
                <a:gd name="T31" fmla="*/ 67 h 90"/>
                <a:gd name="T32" fmla="*/ 227 w 227"/>
                <a:gd name="T33" fmla="*/ 80 h 90"/>
                <a:gd name="T34" fmla="*/ 217 w 227"/>
                <a:gd name="T35" fmla="*/ 90 h 90"/>
                <a:gd name="T36" fmla="*/ 217 w 227"/>
                <a:gd name="T3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7" h="90">
                  <a:moveTo>
                    <a:pt x="217" y="90"/>
                  </a:moveTo>
                  <a:lnTo>
                    <a:pt x="190" y="78"/>
                  </a:lnTo>
                  <a:lnTo>
                    <a:pt x="162" y="68"/>
                  </a:lnTo>
                  <a:lnTo>
                    <a:pt x="135" y="58"/>
                  </a:lnTo>
                  <a:lnTo>
                    <a:pt x="107" y="46"/>
                  </a:lnTo>
                  <a:lnTo>
                    <a:pt x="78" y="36"/>
                  </a:lnTo>
                  <a:lnTo>
                    <a:pt x="52" y="25"/>
                  </a:lnTo>
                  <a:lnTo>
                    <a:pt x="26" y="13"/>
                  </a:lnTo>
                  <a:lnTo>
                    <a:pt x="0" y="0"/>
                  </a:lnTo>
                  <a:lnTo>
                    <a:pt x="29" y="6"/>
                  </a:lnTo>
                  <a:lnTo>
                    <a:pt x="58" y="12"/>
                  </a:lnTo>
                  <a:lnTo>
                    <a:pt x="87" y="20"/>
                  </a:lnTo>
                  <a:lnTo>
                    <a:pt x="116" y="30"/>
                  </a:lnTo>
                  <a:lnTo>
                    <a:pt x="145" y="42"/>
                  </a:lnTo>
                  <a:lnTo>
                    <a:pt x="174" y="54"/>
                  </a:lnTo>
                  <a:lnTo>
                    <a:pt x="201" y="67"/>
                  </a:lnTo>
                  <a:lnTo>
                    <a:pt x="227" y="80"/>
                  </a:lnTo>
                  <a:lnTo>
                    <a:pt x="217" y="90"/>
                  </a:lnTo>
                  <a:lnTo>
                    <a:pt x="217" y="90"/>
                  </a:lnTo>
                  <a:close/>
                </a:path>
              </a:pathLst>
            </a:custGeom>
            <a:solidFill>
              <a:srgbClr val="DDE8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4873" y="3481"/>
              <a:ext cx="233" cy="232"/>
            </a:xfrm>
            <a:custGeom>
              <a:avLst/>
              <a:gdLst>
                <a:gd name="T0" fmla="*/ 223 w 233"/>
                <a:gd name="T1" fmla="*/ 232 h 232"/>
                <a:gd name="T2" fmla="*/ 200 w 233"/>
                <a:gd name="T3" fmla="*/ 232 h 232"/>
                <a:gd name="T4" fmla="*/ 175 w 233"/>
                <a:gd name="T5" fmla="*/ 231 h 232"/>
                <a:gd name="T6" fmla="*/ 150 w 233"/>
                <a:gd name="T7" fmla="*/ 225 h 232"/>
                <a:gd name="T8" fmla="*/ 127 w 233"/>
                <a:gd name="T9" fmla="*/ 216 h 232"/>
                <a:gd name="T10" fmla="*/ 104 w 233"/>
                <a:gd name="T11" fmla="*/ 206 h 232"/>
                <a:gd name="T12" fmla="*/ 81 w 233"/>
                <a:gd name="T13" fmla="*/ 195 h 232"/>
                <a:gd name="T14" fmla="*/ 60 w 233"/>
                <a:gd name="T15" fmla="*/ 180 h 232"/>
                <a:gd name="T16" fmla="*/ 40 w 233"/>
                <a:gd name="T17" fmla="*/ 164 h 232"/>
                <a:gd name="T18" fmla="*/ 33 w 233"/>
                <a:gd name="T19" fmla="*/ 147 h 232"/>
                <a:gd name="T20" fmla="*/ 24 w 233"/>
                <a:gd name="T21" fmla="*/ 129 h 232"/>
                <a:gd name="T22" fmla="*/ 16 w 233"/>
                <a:gd name="T23" fmla="*/ 112 h 232"/>
                <a:gd name="T24" fmla="*/ 7 w 233"/>
                <a:gd name="T25" fmla="*/ 95 h 232"/>
                <a:gd name="T26" fmla="*/ 1 w 233"/>
                <a:gd name="T27" fmla="*/ 76 h 232"/>
                <a:gd name="T28" fmla="*/ 0 w 233"/>
                <a:gd name="T29" fmla="*/ 57 h 232"/>
                <a:gd name="T30" fmla="*/ 1 w 233"/>
                <a:gd name="T31" fmla="*/ 38 h 232"/>
                <a:gd name="T32" fmla="*/ 10 w 233"/>
                <a:gd name="T33" fmla="*/ 19 h 232"/>
                <a:gd name="T34" fmla="*/ 24 w 233"/>
                <a:gd name="T35" fmla="*/ 0 h 232"/>
                <a:gd name="T36" fmla="*/ 50 w 233"/>
                <a:gd name="T37" fmla="*/ 9 h 232"/>
                <a:gd name="T38" fmla="*/ 76 w 233"/>
                <a:gd name="T39" fmla="*/ 18 h 232"/>
                <a:gd name="T40" fmla="*/ 103 w 233"/>
                <a:gd name="T41" fmla="*/ 29 h 232"/>
                <a:gd name="T42" fmla="*/ 127 w 233"/>
                <a:gd name="T43" fmla="*/ 40 h 232"/>
                <a:gd name="T44" fmla="*/ 153 w 233"/>
                <a:gd name="T45" fmla="*/ 51 h 232"/>
                <a:gd name="T46" fmla="*/ 179 w 233"/>
                <a:gd name="T47" fmla="*/ 60 h 232"/>
                <a:gd name="T48" fmla="*/ 205 w 233"/>
                <a:gd name="T49" fmla="*/ 67 h 232"/>
                <a:gd name="T50" fmla="*/ 233 w 233"/>
                <a:gd name="T51" fmla="*/ 73 h 232"/>
                <a:gd name="T52" fmla="*/ 226 w 233"/>
                <a:gd name="T53" fmla="*/ 112 h 232"/>
                <a:gd name="T54" fmla="*/ 220 w 233"/>
                <a:gd name="T55" fmla="*/ 153 h 232"/>
                <a:gd name="T56" fmla="*/ 218 w 233"/>
                <a:gd name="T57" fmla="*/ 193 h 232"/>
                <a:gd name="T58" fmla="*/ 223 w 233"/>
                <a:gd name="T59" fmla="*/ 232 h 232"/>
                <a:gd name="T60" fmla="*/ 223 w 233"/>
                <a:gd name="T61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3" h="232">
                  <a:moveTo>
                    <a:pt x="223" y="232"/>
                  </a:moveTo>
                  <a:lnTo>
                    <a:pt x="200" y="232"/>
                  </a:lnTo>
                  <a:lnTo>
                    <a:pt x="175" y="231"/>
                  </a:lnTo>
                  <a:lnTo>
                    <a:pt x="150" y="225"/>
                  </a:lnTo>
                  <a:lnTo>
                    <a:pt x="127" y="216"/>
                  </a:lnTo>
                  <a:lnTo>
                    <a:pt x="104" y="206"/>
                  </a:lnTo>
                  <a:lnTo>
                    <a:pt x="81" y="195"/>
                  </a:lnTo>
                  <a:lnTo>
                    <a:pt x="60" y="180"/>
                  </a:lnTo>
                  <a:lnTo>
                    <a:pt x="40" y="164"/>
                  </a:lnTo>
                  <a:lnTo>
                    <a:pt x="33" y="147"/>
                  </a:lnTo>
                  <a:lnTo>
                    <a:pt x="24" y="129"/>
                  </a:lnTo>
                  <a:lnTo>
                    <a:pt x="16" y="112"/>
                  </a:lnTo>
                  <a:lnTo>
                    <a:pt x="7" y="95"/>
                  </a:lnTo>
                  <a:lnTo>
                    <a:pt x="1" y="76"/>
                  </a:lnTo>
                  <a:lnTo>
                    <a:pt x="0" y="57"/>
                  </a:lnTo>
                  <a:lnTo>
                    <a:pt x="1" y="38"/>
                  </a:lnTo>
                  <a:lnTo>
                    <a:pt x="10" y="19"/>
                  </a:lnTo>
                  <a:lnTo>
                    <a:pt x="24" y="0"/>
                  </a:lnTo>
                  <a:lnTo>
                    <a:pt x="50" y="9"/>
                  </a:lnTo>
                  <a:lnTo>
                    <a:pt x="76" y="18"/>
                  </a:lnTo>
                  <a:lnTo>
                    <a:pt x="103" y="29"/>
                  </a:lnTo>
                  <a:lnTo>
                    <a:pt x="127" y="40"/>
                  </a:lnTo>
                  <a:lnTo>
                    <a:pt x="153" y="51"/>
                  </a:lnTo>
                  <a:lnTo>
                    <a:pt x="179" y="60"/>
                  </a:lnTo>
                  <a:lnTo>
                    <a:pt x="205" y="67"/>
                  </a:lnTo>
                  <a:lnTo>
                    <a:pt x="233" y="73"/>
                  </a:lnTo>
                  <a:lnTo>
                    <a:pt x="226" y="112"/>
                  </a:lnTo>
                  <a:lnTo>
                    <a:pt x="220" y="153"/>
                  </a:lnTo>
                  <a:lnTo>
                    <a:pt x="218" y="193"/>
                  </a:lnTo>
                  <a:lnTo>
                    <a:pt x="223" y="232"/>
                  </a:lnTo>
                  <a:lnTo>
                    <a:pt x="223" y="232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4961" y="3751"/>
              <a:ext cx="145" cy="73"/>
            </a:xfrm>
            <a:custGeom>
              <a:avLst/>
              <a:gdLst>
                <a:gd name="T0" fmla="*/ 145 w 145"/>
                <a:gd name="T1" fmla="*/ 73 h 73"/>
                <a:gd name="T2" fmla="*/ 126 w 145"/>
                <a:gd name="T3" fmla="*/ 65 h 73"/>
                <a:gd name="T4" fmla="*/ 106 w 145"/>
                <a:gd name="T5" fmla="*/ 58 h 73"/>
                <a:gd name="T6" fmla="*/ 87 w 145"/>
                <a:gd name="T7" fmla="*/ 49 h 73"/>
                <a:gd name="T8" fmla="*/ 70 w 145"/>
                <a:gd name="T9" fmla="*/ 39 h 73"/>
                <a:gd name="T10" fmla="*/ 51 w 145"/>
                <a:gd name="T11" fmla="*/ 31 h 73"/>
                <a:gd name="T12" fmla="*/ 33 w 145"/>
                <a:gd name="T13" fmla="*/ 20 h 73"/>
                <a:gd name="T14" fmla="*/ 16 w 145"/>
                <a:gd name="T15" fmla="*/ 10 h 73"/>
                <a:gd name="T16" fmla="*/ 0 w 145"/>
                <a:gd name="T17" fmla="*/ 0 h 73"/>
                <a:gd name="T18" fmla="*/ 17 w 145"/>
                <a:gd name="T19" fmla="*/ 6 h 73"/>
                <a:gd name="T20" fmla="*/ 36 w 145"/>
                <a:gd name="T21" fmla="*/ 12 h 73"/>
                <a:gd name="T22" fmla="*/ 58 w 145"/>
                <a:gd name="T23" fmla="*/ 18 h 73"/>
                <a:gd name="T24" fmla="*/ 80 w 145"/>
                <a:gd name="T25" fmla="*/ 25 h 73"/>
                <a:gd name="T26" fmla="*/ 100 w 145"/>
                <a:gd name="T27" fmla="*/ 33 h 73"/>
                <a:gd name="T28" fmla="*/ 119 w 145"/>
                <a:gd name="T29" fmla="*/ 44 h 73"/>
                <a:gd name="T30" fmla="*/ 135 w 145"/>
                <a:gd name="T31" fmla="*/ 57 h 73"/>
                <a:gd name="T32" fmla="*/ 145 w 145"/>
                <a:gd name="T33" fmla="*/ 73 h 73"/>
                <a:gd name="T34" fmla="*/ 145 w 145"/>
                <a:gd name="T35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5" h="73">
                  <a:moveTo>
                    <a:pt x="145" y="73"/>
                  </a:moveTo>
                  <a:lnTo>
                    <a:pt x="126" y="65"/>
                  </a:lnTo>
                  <a:lnTo>
                    <a:pt x="106" y="58"/>
                  </a:lnTo>
                  <a:lnTo>
                    <a:pt x="87" y="49"/>
                  </a:lnTo>
                  <a:lnTo>
                    <a:pt x="70" y="39"/>
                  </a:lnTo>
                  <a:lnTo>
                    <a:pt x="51" y="31"/>
                  </a:lnTo>
                  <a:lnTo>
                    <a:pt x="33" y="20"/>
                  </a:lnTo>
                  <a:lnTo>
                    <a:pt x="16" y="10"/>
                  </a:lnTo>
                  <a:lnTo>
                    <a:pt x="0" y="0"/>
                  </a:lnTo>
                  <a:lnTo>
                    <a:pt x="17" y="6"/>
                  </a:lnTo>
                  <a:lnTo>
                    <a:pt x="36" y="12"/>
                  </a:lnTo>
                  <a:lnTo>
                    <a:pt x="58" y="18"/>
                  </a:lnTo>
                  <a:lnTo>
                    <a:pt x="80" y="25"/>
                  </a:lnTo>
                  <a:lnTo>
                    <a:pt x="100" y="33"/>
                  </a:lnTo>
                  <a:lnTo>
                    <a:pt x="119" y="44"/>
                  </a:lnTo>
                  <a:lnTo>
                    <a:pt x="135" y="57"/>
                  </a:lnTo>
                  <a:lnTo>
                    <a:pt x="145" y="73"/>
                  </a:lnTo>
                  <a:lnTo>
                    <a:pt x="145" y="73"/>
                  </a:lnTo>
                  <a:close/>
                </a:path>
              </a:pathLst>
            </a:custGeom>
            <a:solidFill>
              <a:srgbClr val="DDE8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4951" y="3869"/>
              <a:ext cx="149" cy="72"/>
            </a:xfrm>
            <a:custGeom>
              <a:avLst/>
              <a:gdLst>
                <a:gd name="T0" fmla="*/ 126 w 149"/>
                <a:gd name="T1" fmla="*/ 72 h 72"/>
                <a:gd name="T2" fmla="*/ 110 w 149"/>
                <a:gd name="T3" fmla="*/ 63 h 72"/>
                <a:gd name="T4" fmla="*/ 96 w 149"/>
                <a:gd name="T5" fmla="*/ 53 h 72"/>
                <a:gd name="T6" fmla="*/ 80 w 149"/>
                <a:gd name="T7" fmla="*/ 44 h 72"/>
                <a:gd name="T8" fmla="*/ 64 w 149"/>
                <a:gd name="T9" fmla="*/ 36 h 72"/>
                <a:gd name="T10" fmla="*/ 48 w 149"/>
                <a:gd name="T11" fmla="*/ 27 h 72"/>
                <a:gd name="T12" fmla="*/ 32 w 149"/>
                <a:gd name="T13" fmla="*/ 18 h 72"/>
                <a:gd name="T14" fmla="*/ 16 w 149"/>
                <a:gd name="T15" fmla="*/ 8 h 72"/>
                <a:gd name="T16" fmla="*/ 0 w 149"/>
                <a:gd name="T17" fmla="*/ 0 h 72"/>
                <a:gd name="T18" fmla="*/ 149 w 149"/>
                <a:gd name="T19" fmla="*/ 72 h 72"/>
                <a:gd name="T20" fmla="*/ 126 w 149"/>
                <a:gd name="T21" fmla="*/ 72 h 72"/>
                <a:gd name="T22" fmla="*/ 126 w 149"/>
                <a:gd name="T2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9" h="72">
                  <a:moveTo>
                    <a:pt x="126" y="72"/>
                  </a:moveTo>
                  <a:lnTo>
                    <a:pt x="110" y="63"/>
                  </a:lnTo>
                  <a:lnTo>
                    <a:pt x="96" y="53"/>
                  </a:lnTo>
                  <a:lnTo>
                    <a:pt x="80" y="44"/>
                  </a:lnTo>
                  <a:lnTo>
                    <a:pt x="64" y="36"/>
                  </a:lnTo>
                  <a:lnTo>
                    <a:pt x="48" y="27"/>
                  </a:lnTo>
                  <a:lnTo>
                    <a:pt x="32" y="18"/>
                  </a:lnTo>
                  <a:lnTo>
                    <a:pt x="16" y="8"/>
                  </a:lnTo>
                  <a:lnTo>
                    <a:pt x="0" y="0"/>
                  </a:lnTo>
                  <a:lnTo>
                    <a:pt x="149" y="72"/>
                  </a:lnTo>
                  <a:lnTo>
                    <a:pt x="126" y="72"/>
                  </a:lnTo>
                  <a:lnTo>
                    <a:pt x="126" y="72"/>
                  </a:lnTo>
                  <a:close/>
                </a:path>
              </a:pathLst>
            </a:custGeom>
            <a:solidFill>
              <a:srgbClr val="DDE8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4942" y="3709"/>
              <a:ext cx="131" cy="52"/>
            </a:xfrm>
            <a:custGeom>
              <a:avLst/>
              <a:gdLst>
                <a:gd name="T0" fmla="*/ 0 w 131"/>
                <a:gd name="T1" fmla="*/ 0 h 52"/>
                <a:gd name="T2" fmla="*/ 13 w 131"/>
                <a:gd name="T3" fmla="*/ 6 h 52"/>
                <a:gd name="T4" fmla="*/ 29 w 131"/>
                <a:gd name="T5" fmla="*/ 12 h 52"/>
                <a:gd name="T6" fmla="*/ 45 w 131"/>
                <a:gd name="T7" fmla="*/ 17 h 52"/>
                <a:gd name="T8" fmla="*/ 63 w 131"/>
                <a:gd name="T9" fmla="*/ 23 h 52"/>
                <a:gd name="T10" fmla="*/ 80 w 131"/>
                <a:gd name="T11" fmla="*/ 31 h 52"/>
                <a:gd name="T12" fmla="*/ 97 w 131"/>
                <a:gd name="T13" fmla="*/ 38 h 52"/>
                <a:gd name="T14" fmla="*/ 115 w 131"/>
                <a:gd name="T15" fmla="*/ 45 h 52"/>
                <a:gd name="T16" fmla="*/ 131 w 131"/>
                <a:gd name="T17" fmla="*/ 52 h 52"/>
                <a:gd name="T18" fmla="*/ 0 w 131"/>
                <a:gd name="T19" fmla="*/ 0 h 52"/>
                <a:gd name="T20" fmla="*/ 0 w 131"/>
                <a:gd name="T2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1" h="52">
                  <a:moveTo>
                    <a:pt x="0" y="0"/>
                  </a:moveTo>
                  <a:lnTo>
                    <a:pt x="13" y="6"/>
                  </a:lnTo>
                  <a:lnTo>
                    <a:pt x="29" y="12"/>
                  </a:lnTo>
                  <a:lnTo>
                    <a:pt x="45" y="17"/>
                  </a:lnTo>
                  <a:lnTo>
                    <a:pt x="63" y="23"/>
                  </a:lnTo>
                  <a:lnTo>
                    <a:pt x="80" y="31"/>
                  </a:lnTo>
                  <a:lnTo>
                    <a:pt x="97" y="38"/>
                  </a:lnTo>
                  <a:lnTo>
                    <a:pt x="115" y="45"/>
                  </a:lnTo>
                  <a:lnTo>
                    <a:pt x="131" y="5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8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4339" y="1662"/>
              <a:ext cx="705" cy="738"/>
            </a:xfrm>
            <a:custGeom>
              <a:avLst/>
              <a:gdLst>
                <a:gd name="T0" fmla="*/ 641 w 705"/>
                <a:gd name="T1" fmla="*/ 482 h 738"/>
                <a:gd name="T2" fmla="*/ 619 w 705"/>
                <a:gd name="T3" fmla="*/ 483 h 738"/>
                <a:gd name="T4" fmla="*/ 599 w 705"/>
                <a:gd name="T5" fmla="*/ 482 h 738"/>
                <a:gd name="T6" fmla="*/ 580 w 705"/>
                <a:gd name="T7" fmla="*/ 487 h 738"/>
                <a:gd name="T8" fmla="*/ 590 w 705"/>
                <a:gd name="T9" fmla="*/ 509 h 738"/>
                <a:gd name="T10" fmla="*/ 597 w 705"/>
                <a:gd name="T11" fmla="*/ 538 h 738"/>
                <a:gd name="T12" fmla="*/ 586 w 705"/>
                <a:gd name="T13" fmla="*/ 570 h 738"/>
                <a:gd name="T14" fmla="*/ 570 w 705"/>
                <a:gd name="T15" fmla="*/ 600 h 738"/>
                <a:gd name="T16" fmla="*/ 552 w 705"/>
                <a:gd name="T17" fmla="*/ 631 h 738"/>
                <a:gd name="T18" fmla="*/ 528 w 705"/>
                <a:gd name="T19" fmla="*/ 661 h 738"/>
                <a:gd name="T20" fmla="*/ 499 w 705"/>
                <a:gd name="T21" fmla="*/ 686 h 738"/>
                <a:gd name="T22" fmla="*/ 467 w 705"/>
                <a:gd name="T23" fmla="*/ 706 h 738"/>
                <a:gd name="T24" fmla="*/ 434 w 705"/>
                <a:gd name="T25" fmla="*/ 722 h 738"/>
                <a:gd name="T26" fmla="*/ 399 w 705"/>
                <a:gd name="T27" fmla="*/ 732 h 738"/>
                <a:gd name="T28" fmla="*/ 361 w 705"/>
                <a:gd name="T29" fmla="*/ 737 h 738"/>
                <a:gd name="T30" fmla="*/ 322 w 705"/>
                <a:gd name="T31" fmla="*/ 737 h 738"/>
                <a:gd name="T32" fmla="*/ 286 w 705"/>
                <a:gd name="T33" fmla="*/ 732 h 738"/>
                <a:gd name="T34" fmla="*/ 250 w 705"/>
                <a:gd name="T35" fmla="*/ 725 h 738"/>
                <a:gd name="T36" fmla="*/ 215 w 705"/>
                <a:gd name="T37" fmla="*/ 713 h 738"/>
                <a:gd name="T38" fmla="*/ 181 w 705"/>
                <a:gd name="T39" fmla="*/ 699 h 738"/>
                <a:gd name="T40" fmla="*/ 151 w 705"/>
                <a:gd name="T41" fmla="*/ 680 h 738"/>
                <a:gd name="T42" fmla="*/ 122 w 705"/>
                <a:gd name="T43" fmla="*/ 658 h 738"/>
                <a:gd name="T44" fmla="*/ 96 w 705"/>
                <a:gd name="T45" fmla="*/ 632 h 738"/>
                <a:gd name="T46" fmla="*/ 73 w 705"/>
                <a:gd name="T47" fmla="*/ 602 h 738"/>
                <a:gd name="T48" fmla="*/ 38 w 705"/>
                <a:gd name="T49" fmla="*/ 525 h 738"/>
                <a:gd name="T50" fmla="*/ 6 w 705"/>
                <a:gd name="T51" fmla="*/ 397 h 738"/>
                <a:gd name="T52" fmla="*/ 3 w 705"/>
                <a:gd name="T53" fmla="*/ 264 h 738"/>
                <a:gd name="T54" fmla="*/ 34 w 705"/>
                <a:gd name="T55" fmla="*/ 135 h 738"/>
                <a:gd name="T56" fmla="*/ 76 w 705"/>
                <a:gd name="T57" fmla="*/ 64 h 738"/>
                <a:gd name="T58" fmla="*/ 103 w 705"/>
                <a:gd name="T59" fmla="*/ 42 h 738"/>
                <a:gd name="T60" fmla="*/ 132 w 705"/>
                <a:gd name="T61" fmla="*/ 23 h 738"/>
                <a:gd name="T62" fmla="*/ 163 w 705"/>
                <a:gd name="T63" fmla="*/ 7 h 738"/>
                <a:gd name="T64" fmla="*/ 187 w 705"/>
                <a:gd name="T65" fmla="*/ 28 h 738"/>
                <a:gd name="T66" fmla="*/ 210 w 705"/>
                <a:gd name="T67" fmla="*/ 81 h 738"/>
                <a:gd name="T68" fmla="*/ 234 w 705"/>
                <a:gd name="T69" fmla="*/ 134 h 738"/>
                <a:gd name="T70" fmla="*/ 258 w 705"/>
                <a:gd name="T71" fmla="*/ 187 h 738"/>
                <a:gd name="T72" fmla="*/ 281 w 705"/>
                <a:gd name="T73" fmla="*/ 206 h 738"/>
                <a:gd name="T74" fmla="*/ 290 w 705"/>
                <a:gd name="T75" fmla="*/ 181 h 738"/>
                <a:gd name="T76" fmla="*/ 316 w 705"/>
                <a:gd name="T77" fmla="*/ 5 h 738"/>
                <a:gd name="T78" fmla="*/ 484 w 705"/>
                <a:gd name="T79" fmla="*/ 126 h 738"/>
                <a:gd name="T80" fmla="*/ 494 w 705"/>
                <a:gd name="T81" fmla="*/ 67 h 738"/>
                <a:gd name="T82" fmla="*/ 519 w 705"/>
                <a:gd name="T83" fmla="*/ 79 h 738"/>
                <a:gd name="T84" fmla="*/ 539 w 705"/>
                <a:gd name="T85" fmla="*/ 161 h 738"/>
                <a:gd name="T86" fmla="*/ 560 w 705"/>
                <a:gd name="T87" fmla="*/ 244 h 738"/>
                <a:gd name="T88" fmla="*/ 586 w 705"/>
                <a:gd name="T89" fmla="*/ 325 h 738"/>
                <a:gd name="T90" fmla="*/ 612 w 705"/>
                <a:gd name="T91" fmla="*/ 354 h 738"/>
                <a:gd name="T92" fmla="*/ 634 w 705"/>
                <a:gd name="T93" fmla="*/ 344 h 738"/>
                <a:gd name="T94" fmla="*/ 657 w 705"/>
                <a:gd name="T95" fmla="*/ 342 h 738"/>
                <a:gd name="T96" fmla="*/ 679 w 705"/>
                <a:gd name="T97" fmla="*/ 351 h 738"/>
                <a:gd name="T98" fmla="*/ 700 w 705"/>
                <a:gd name="T99" fmla="*/ 376 h 738"/>
                <a:gd name="T100" fmla="*/ 703 w 705"/>
                <a:gd name="T101" fmla="*/ 408 h 738"/>
                <a:gd name="T102" fmla="*/ 690 w 705"/>
                <a:gd name="T103" fmla="*/ 439 h 738"/>
                <a:gd name="T104" fmla="*/ 666 w 705"/>
                <a:gd name="T105" fmla="*/ 466 h 738"/>
                <a:gd name="T106" fmla="*/ 651 w 705"/>
                <a:gd name="T107" fmla="*/ 474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05" h="738">
                  <a:moveTo>
                    <a:pt x="651" y="474"/>
                  </a:moveTo>
                  <a:lnTo>
                    <a:pt x="641" y="482"/>
                  </a:lnTo>
                  <a:lnTo>
                    <a:pt x="631" y="484"/>
                  </a:lnTo>
                  <a:lnTo>
                    <a:pt x="619" y="483"/>
                  </a:lnTo>
                  <a:lnTo>
                    <a:pt x="609" y="482"/>
                  </a:lnTo>
                  <a:lnTo>
                    <a:pt x="599" y="482"/>
                  </a:lnTo>
                  <a:lnTo>
                    <a:pt x="589" y="482"/>
                  </a:lnTo>
                  <a:lnTo>
                    <a:pt x="580" y="487"/>
                  </a:lnTo>
                  <a:lnTo>
                    <a:pt x="574" y="497"/>
                  </a:lnTo>
                  <a:lnTo>
                    <a:pt x="590" y="509"/>
                  </a:lnTo>
                  <a:lnTo>
                    <a:pt x="597" y="524"/>
                  </a:lnTo>
                  <a:lnTo>
                    <a:pt x="597" y="538"/>
                  </a:lnTo>
                  <a:lnTo>
                    <a:pt x="593" y="554"/>
                  </a:lnTo>
                  <a:lnTo>
                    <a:pt x="586" y="570"/>
                  </a:lnTo>
                  <a:lnTo>
                    <a:pt x="577" y="586"/>
                  </a:lnTo>
                  <a:lnTo>
                    <a:pt x="570" y="600"/>
                  </a:lnTo>
                  <a:lnTo>
                    <a:pt x="564" y="615"/>
                  </a:lnTo>
                  <a:lnTo>
                    <a:pt x="552" y="631"/>
                  </a:lnTo>
                  <a:lnTo>
                    <a:pt x="541" y="647"/>
                  </a:lnTo>
                  <a:lnTo>
                    <a:pt x="528" y="661"/>
                  </a:lnTo>
                  <a:lnTo>
                    <a:pt x="513" y="674"/>
                  </a:lnTo>
                  <a:lnTo>
                    <a:pt x="499" y="686"/>
                  </a:lnTo>
                  <a:lnTo>
                    <a:pt x="483" y="697"/>
                  </a:lnTo>
                  <a:lnTo>
                    <a:pt x="467" y="706"/>
                  </a:lnTo>
                  <a:lnTo>
                    <a:pt x="451" y="715"/>
                  </a:lnTo>
                  <a:lnTo>
                    <a:pt x="434" y="722"/>
                  </a:lnTo>
                  <a:lnTo>
                    <a:pt x="416" y="728"/>
                  </a:lnTo>
                  <a:lnTo>
                    <a:pt x="399" y="732"/>
                  </a:lnTo>
                  <a:lnTo>
                    <a:pt x="380" y="735"/>
                  </a:lnTo>
                  <a:lnTo>
                    <a:pt x="361" y="737"/>
                  </a:lnTo>
                  <a:lnTo>
                    <a:pt x="342" y="738"/>
                  </a:lnTo>
                  <a:lnTo>
                    <a:pt x="322" y="737"/>
                  </a:lnTo>
                  <a:lnTo>
                    <a:pt x="303" y="735"/>
                  </a:lnTo>
                  <a:lnTo>
                    <a:pt x="286" y="732"/>
                  </a:lnTo>
                  <a:lnTo>
                    <a:pt x="267" y="729"/>
                  </a:lnTo>
                  <a:lnTo>
                    <a:pt x="250" y="725"/>
                  </a:lnTo>
                  <a:lnTo>
                    <a:pt x="232" y="719"/>
                  </a:lnTo>
                  <a:lnTo>
                    <a:pt x="215" y="713"/>
                  </a:lnTo>
                  <a:lnTo>
                    <a:pt x="199" y="706"/>
                  </a:lnTo>
                  <a:lnTo>
                    <a:pt x="181" y="699"/>
                  </a:lnTo>
                  <a:lnTo>
                    <a:pt x="165" y="690"/>
                  </a:lnTo>
                  <a:lnTo>
                    <a:pt x="151" y="680"/>
                  </a:lnTo>
                  <a:lnTo>
                    <a:pt x="136" y="670"/>
                  </a:lnTo>
                  <a:lnTo>
                    <a:pt x="122" y="658"/>
                  </a:lnTo>
                  <a:lnTo>
                    <a:pt x="107" y="645"/>
                  </a:lnTo>
                  <a:lnTo>
                    <a:pt x="96" y="632"/>
                  </a:lnTo>
                  <a:lnTo>
                    <a:pt x="83" y="618"/>
                  </a:lnTo>
                  <a:lnTo>
                    <a:pt x="73" y="602"/>
                  </a:lnTo>
                  <a:lnTo>
                    <a:pt x="63" y="584"/>
                  </a:lnTo>
                  <a:lnTo>
                    <a:pt x="38" y="525"/>
                  </a:lnTo>
                  <a:lnTo>
                    <a:pt x="19" y="463"/>
                  </a:lnTo>
                  <a:lnTo>
                    <a:pt x="6" y="397"/>
                  </a:lnTo>
                  <a:lnTo>
                    <a:pt x="0" y="331"/>
                  </a:lnTo>
                  <a:lnTo>
                    <a:pt x="3" y="264"/>
                  </a:lnTo>
                  <a:lnTo>
                    <a:pt x="13" y="199"/>
                  </a:lnTo>
                  <a:lnTo>
                    <a:pt x="34" y="135"/>
                  </a:lnTo>
                  <a:lnTo>
                    <a:pt x="63" y="77"/>
                  </a:lnTo>
                  <a:lnTo>
                    <a:pt x="76" y="64"/>
                  </a:lnTo>
                  <a:lnTo>
                    <a:pt x="90" y="52"/>
                  </a:lnTo>
                  <a:lnTo>
                    <a:pt x="103" y="42"/>
                  </a:lnTo>
                  <a:lnTo>
                    <a:pt x="118" y="32"/>
                  </a:lnTo>
                  <a:lnTo>
                    <a:pt x="132" y="23"/>
                  </a:lnTo>
                  <a:lnTo>
                    <a:pt x="148" y="16"/>
                  </a:lnTo>
                  <a:lnTo>
                    <a:pt x="163" y="7"/>
                  </a:lnTo>
                  <a:lnTo>
                    <a:pt x="177" y="0"/>
                  </a:lnTo>
                  <a:lnTo>
                    <a:pt x="187" y="28"/>
                  </a:lnTo>
                  <a:lnTo>
                    <a:pt x="199" y="54"/>
                  </a:lnTo>
                  <a:lnTo>
                    <a:pt x="210" y="81"/>
                  </a:lnTo>
                  <a:lnTo>
                    <a:pt x="222" y="108"/>
                  </a:lnTo>
                  <a:lnTo>
                    <a:pt x="234" y="134"/>
                  </a:lnTo>
                  <a:lnTo>
                    <a:pt x="245" y="161"/>
                  </a:lnTo>
                  <a:lnTo>
                    <a:pt x="258" y="187"/>
                  </a:lnTo>
                  <a:lnTo>
                    <a:pt x="270" y="215"/>
                  </a:lnTo>
                  <a:lnTo>
                    <a:pt x="281" y="206"/>
                  </a:lnTo>
                  <a:lnTo>
                    <a:pt x="287" y="194"/>
                  </a:lnTo>
                  <a:lnTo>
                    <a:pt x="290" y="181"/>
                  </a:lnTo>
                  <a:lnTo>
                    <a:pt x="294" y="170"/>
                  </a:lnTo>
                  <a:lnTo>
                    <a:pt x="316" y="5"/>
                  </a:lnTo>
                  <a:lnTo>
                    <a:pt x="467" y="142"/>
                  </a:lnTo>
                  <a:lnTo>
                    <a:pt x="484" y="126"/>
                  </a:lnTo>
                  <a:lnTo>
                    <a:pt x="490" y="99"/>
                  </a:lnTo>
                  <a:lnTo>
                    <a:pt x="494" y="67"/>
                  </a:lnTo>
                  <a:lnTo>
                    <a:pt x="506" y="39"/>
                  </a:lnTo>
                  <a:lnTo>
                    <a:pt x="519" y="79"/>
                  </a:lnTo>
                  <a:lnTo>
                    <a:pt x="531" y="121"/>
                  </a:lnTo>
                  <a:lnTo>
                    <a:pt x="539" y="161"/>
                  </a:lnTo>
                  <a:lnTo>
                    <a:pt x="550" y="203"/>
                  </a:lnTo>
                  <a:lnTo>
                    <a:pt x="560" y="244"/>
                  </a:lnTo>
                  <a:lnTo>
                    <a:pt x="571" y="284"/>
                  </a:lnTo>
                  <a:lnTo>
                    <a:pt x="586" y="325"/>
                  </a:lnTo>
                  <a:lnTo>
                    <a:pt x="603" y="363"/>
                  </a:lnTo>
                  <a:lnTo>
                    <a:pt x="612" y="354"/>
                  </a:lnTo>
                  <a:lnTo>
                    <a:pt x="622" y="348"/>
                  </a:lnTo>
                  <a:lnTo>
                    <a:pt x="634" y="344"/>
                  </a:lnTo>
                  <a:lnTo>
                    <a:pt x="645" y="342"/>
                  </a:lnTo>
                  <a:lnTo>
                    <a:pt x="657" y="342"/>
                  </a:lnTo>
                  <a:lnTo>
                    <a:pt x="667" y="347"/>
                  </a:lnTo>
                  <a:lnTo>
                    <a:pt x="679" y="351"/>
                  </a:lnTo>
                  <a:lnTo>
                    <a:pt x="689" y="360"/>
                  </a:lnTo>
                  <a:lnTo>
                    <a:pt x="700" y="376"/>
                  </a:lnTo>
                  <a:lnTo>
                    <a:pt x="705" y="392"/>
                  </a:lnTo>
                  <a:lnTo>
                    <a:pt x="703" y="408"/>
                  </a:lnTo>
                  <a:lnTo>
                    <a:pt x="699" y="424"/>
                  </a:lnTo>
                  <a:lnTo>
                    <a:pt x="690" y="439"/>
                  </a:lnTo>
                  <a:lnTo>
                    <a:pt x="679" y="454"/>
                  </a:lnTo>
                  <a:lnTo>
                    <a:pt x="666" y="466"/>
                  </a:lnTo>
                  <a:lnTo>
                    <a:pt x="651" y="474"/>
                  </a:lnTo>
                  <a:lnTo>
                    <a:pt x="651" y="474"/>
                  </a:lnTo>
                  <a:close/>
                </a:path>
              </a:pathLst>
            </a:custGeom>
            <a:solidFill>
              <a:srgbClr val="E8A8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4938" y="2054"/>
              <a:ext cx="56" cy="40"/>
            </a:xfrm>
            <a:custGeom>
              <a:avLst/>
              <a:gdLst>
                <a:gd name="T0" fmla="*/ 7 w 56"/>
                <a:gd name="T1" fmla="*/ 40 h 40"/>
                <a:gd name="T2" fmla="*/ 6 w 56"/>
                <a:gd name="T3" fmla="*/ 39 h 40"/>
                <a:gd name="T4" fmla="*/ 3 w 56"/>
                <a:gd name="T5" fmla="*/ 37 h 40"/>
                <a:gd name="T6" fmla="*/ 1 w 56"/>
                <a:gd name="T7" fmla="*/ 36 h 40"/>
                <a:gd name="T8" fmla="*/ 0 w 56"/>
                <a:gd name="T9" fmla="*/ 33 h 40"/>
                <a:gd name="T10" fmla="*/ 4 w 56"/>
                <a:gd name="T11" fmla="*/ 27 h 40"/>
                <a:gd name="T12" fmla="*/ 9 w 56"/>
                <a:gd name="T13" fmla="*/ 21 h 40"/>
                <a:gd name="T14" fmla="*/ 16 w 56"/>
                <a:gd name="T15" fmla="*/ 18 h 40"/>
                <a:gd name="T16" fmla="*/ 24 w 56"/>
                <a:gd name="T17" fmla="*/ 14 h 40"/>
                <a:gd name="T18" fmla="*/ 32 w 56"/>
                <a:gd name="T19" fmla="*/ 11 h 40"/>
                <a:gd name="T20" fmla="*/ 40 w 56"/>
                <a:gd name="T21" fmla="*/ 7 h 40"/>
                <a:gd name="T22" fmla="*/ 49 w 56"/>
                <a:gd name="T23" fmla="*/ 4 h 40"/>
                <a:gd name="T24" fmla="*/ 56 w 56"/>
                <a:gd name="T25" fmla="*/ 0 h 40"/>
                <a:gd name="T26" fmla="*/ 56 w 56"/>
                <a:gd name="T27" fmla="*/ 8 h 40"/>
                <a:gd name="T28" fmla="*/ 53 w 56"/>
                <a:gd name="T29" fmla="*/ 16 h 40"/>
                <a:gd name="T30" fmla="*/ 49 w 56"/>
                <a:gd name="T31" fmla="*/ 21 h 40"/>
                <a:gd name="T32" fmla="*/ 42 w 56"/>
                <a:gd name="T33" fmla="*/ 26 h 40"/>
                <a:gd name="T34" fmla="*/ 33 w 56"/>
                <a:gd name="T35" fmla="*/ 30 h 40"/>
                <a:gd name="T36" fmla="*/ 24 w 56"/>
                <a:gd name="T37" fmla="*/ 33 h 40"/>
                <a:gd name="T38" fmla="*/ 16 w 56"/>
                <a:gd name="T39" fmla="*/ 37 h 40"/>
                <a:gd name="T40" fmla="*/ 7 w 56"/>
                <a:gd name="T41" fmla="*/ 40 h 40"/>
                <a:gd name="T42" fmla="*/ 7 w 56"/>
                <a:gd name="T4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" h="40">
                  <a:moveTo>
                    <a:pt x="7" y="40"/>
                  </a:moveTo>
                  <a:lnTo>
                    <a:pt x="6" y="39"/>
                  </a:lnTo>
                  <a:lnTo>
                    <a:pt x="3" y="37"/>
                  </a:lnTo>
                  <a:lnTo>
                    <a:pt x="1" y="36"/>
                  </a:lnTo>
                  <a:lnTo>
                    <a:pt x="0" y="33"/>
                  </a:lnTo>
                  <a:lnTo>
                    <a:pt x="4" y="27"/>
                  </a:lnTo>
                  <a:lnTo>
                    <a:pt x="9" y="21"/>
                  </a:lnTo>
                  <a:lnTo>
                    <a:pt x="16" y="18"/>
                  </a:lnTo>
                  <a:lnTo>
                    <a:pt x="24" y="14"/>
                  </a:lnTo>
                  <a:lnTo>
                    <a:pt x="32" y="11"/>
                  </a:lnTo>
                  <a:lnTo>
                    <a:pt x="40" y="7"/>
                  </a:lnTo>
                  <a:lnTo>
                    <a:pt x="49" y="4"/>
                  </a:lnTo>
                  <a:lnTo>
                    <a:pt x="56" y="0"/>
                  </a:lnTo>
                  <a:lnTo>
                    <a:pt x="56" y="8"/>
                  </a:lnTo>
                  <a:lnTo>
                    <a:pt x="53" y="16"/>
                  </a:lnTo>
                  <a:lnTo>
                    <a:pt x="49" y="21"/>
                  </a:lnTo>
                  <a:lnTo>
                    <a:pt x="42" y="26"/>
                  </a:lnTo>
                  <a:lnTo>
                    <a:pt x="33" y="30"/>
                  </a:lnTo>
                  <a:lnTo>
                    <a:pt x="24" y="33"/>
                  </a:lnTo>
                  <a:lnTo>
                    <a:pt x="16" y="37"/>
                  </a:lnTo>
                  <a:lnTo>
                    <a:pt x="7" y="40"/>
                  </a:lnTo>
                  <a:lnTo>
                    <a:pt x="7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>
              <a:off x="4696" y="2364"/>
              <a:ext cx="177" cy="255"/>
            </a:xfrm>
            <a:custGeom>
              <a:avLst/>
              <a:gdLst>
                <a:gd name="T0" fmla="*/ 97 w 177"/>
                <a:gd name="T1" fmla="*/ 255 h 255"/>
                <a:gd name="T2" fmla="*/ 81 w 177"/>
                <a:gd name="T3" fmla="*/ 235 h 255"/>
                <a:gd name="T4" fmla="*/ 66 w 177"/>
                <a:gd name="T5" fmla="*/ 213 h 255"/>
                <a:gd name="T6" fmla="*/ 55 w 177"/>
                <a:gd name="T7" fmla="*/ 190 h 255"/>
                <a:gd name="T8" fmla="*/ 43 w 177"/>
                <a:gd name="T9" fmla="*/ 167 h 255"/>
                <a:gd name="T10" fmla="*/ 32 w 177"/>
                <a:gd name="T11" fmla="*/ 142 h 255"/>
                <a:gd name="T12" fmla="*/ 22 w 177"/>
                <a:gd name="T13" fmla="*/ 119 h 255"/>
                <a:gd name="T14" fmla="*/ 11 w 177"/>
                <a:gd name="T15" fmla="*/ 96 h 255"/>
                <a:gd name="T16" fmla="*/ 0 w 177"/>
                <a:gd name="T17" fmla="*/ 72 h 255"/>
                <a:gd name="T18" fmla="*/ 24 w 177"/>
                <a:gd name="T19" fmla="*/ 69 h 255"/>
                <a:gd name="T20" fmla="*/ 49 w 177"/>
                <a:gd name="T21" fmla="*/ 65 h 255"/>
                <a:gd name="T22" fmla="*/ 74 w 177"/>
                <a:gd name="T23" fmla="*/ 59 h 255"/>
                <a:gd name="T24" fmla="*/ 95 w 177"/>
                <a:gd name="T25" fmla="*/ 52 h 255"/>
                <a:gd name="T26" fmla="*/ 117 w 177"/>
                <a:gd name="T27" fmla="*/ 42 h 255"/>
                <a:gd name="T28" fmla="*/ 139 w 177"/>
                <a:gd name="T29" fmla="*/ 30 h 255"/>
                <a:gd name="T30" fmla="*/ 158 w 177"/>
                <a:gd name="T31" fmla="*/ 16 h 255"/>
                <a:gd name="T32" fmla="*/ 177 w 177"/>
                <a:gd name="T33" fmla="*/ 0 h 255"/>
                <a:gd name="T34" fmla="*/ 168 w 177"/>
                <a:gd name="T35" fmla="*/ 32 h 255"/>
                <a:gd name="T36" fmla="*/ 159 w 177"/>
                <a:gd name="T37" fmla="*/ 64 h 255"/>
                <a:gd name="T38" fmla="*/ 151 w 177"/>
                <a:gd name="T39" fmla="*/ 97 h 255"/>
                <a:gd name="T40" fmla="*/ 142 w 177"/>
                <a:gd name="T41" fmla="*/ 129 h 255"/>
                <a:gd name="T42" fmla="*/ 133 w 177"/>
                <a:gd name="T43" fmla="*/ 162 h 255"/>
                <a:gd name="T44" fmla="*/ 123 w 177"/>
                <a:gd name="T45" fmla="*/ 194 h 255"/>
                <a:gd name="T46" fmla="*/ 111 w 177"/>
                <a:gd name="T47" fmla="*/ 225 h 255"/>
                <a:gd name="T48" fmla="*/ 97 w 177"/>
                <a:gd name="T49" fmla="*/ 255 h 255"/>
                <a:gd name="T50" fmla="*/ 97 w 177"/>
                <a:gd name="T51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7" h="255">
                  <a:moveTo>
                    <a:pt x="97" y="255"/>
                  </a:moveTo>
                  <a:lnTo>
                    <a:pt x="81" y="235"/>
                  </a:lnTo>
                  <a:lnTo>
                    <a:pt x="66" y="213"/>
                  </a:lnTo>
                  <a:lnTo>
                    <a:pt x="55" y="190"/>
                  </a:lnTo>
                  <a:lnTo>
                    <a:pt x="43" y="167"/>
                  </a:lnTo>
                  <a:lnTo>
                    <a:pt x="32" y="142"/>
                  </a:lnTo>
                  <a:lnTo>
                    <a:pt x="22" y="119"/>
                  </a:lnTo>
                  <a:lnTo>
                    <a:pt x="11" y="96"/>
                  </a:lnTo>
                  <a:lnTo>
                    <a:pt x="0" y="72"/>
                  </a:lnTo>
                  <a:lnTo>
                    <a:pt x="24" y="69"/>
                  </a:lnTo>
                  <a:lnTo>
                    <a:pt x="49" y="65"/>
                  </a:lnTo>
                  <a:lnTo>
                    <a:pt x="74" y="59"/>
                  </a:lnTo>
                  <a:lnTo>
                    <a:pt x="95" y="52"/>
                  </a:lnTo>
                  <a:lnTo>
                    <a:pt x="117" y="42"/>
                  </a:lnTo>
                  <a:lnTo>
                    <a:pt x="139" y="30"/>
                  </a:lnTo>
                  <a:lnTo>
                    <a:pt x="158" y="16"/>
                  </a:lnTo>
                  <a:lnTo>
                    <a:pt x="177" y="0"/>
                  </a:lnTo>
                  <a:lnTo>
                    <a:pt x="168" y="32"/>
                  </a:lnTo>
                  <a:lnTo>
                    <a:pt x="159" y="64"/>
                  </a:lnTo>
                  <a:lnTo>
                    <a:pt x="151" y="97"/>
                  </a:lnTo>
                  <a:lnTo>
                    <a:pt x="142" y="129"/>
                  </a:lnTo>
                  <a:lnTo>
                    <a:pt x="133" y="162"/>
                  </a:lnTo>
                  <a:lnTo>
                    <a:pt x="123" y="194"/>
                  </a:lnTo>
                  <a:lnTo>
                    <a:pt x="111" y="225"/>
                  </a:lnTo>
                  <a:lnTo>
                    <a:pt x="97" y="255"/>
                  </a:lnTo>
                  <a:lnTo>
                    <a:pt x="97" y="2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40"/>
            <p:cNvSpPr>
              <a:spLocks/>
            </p:cNvSpPr>
            <p:nvPr/>
          </p:nvSpPr>
          <p:spPr bwMode="auto">
            <a:xfrm>
              <a:off x="4655" y="1749"/>
              <a:ext cx="132" cy="128"/>
            </a:xfrm>
            <a:custGeom>
              <a:avLst/>
              <a:gdLst>
                <a:gd name="T0" fmla="*/ 128 w 132"/>
                <a:gd name="T1" fmla="*/ 121 h 128"/>
                <a:gd name="T2" fmla="*/ 118 w 132"/>
                <a:gd name="T3" fmla="*/ 103 h 128"/>
                <a:gd name="T4" fmla="*/ 113 w 132"/>
                <a:gd name="T5" fmla="*/ 81 h 128"/>
                <a:gd name="T6" fmla="*/ 107 w 132"/>
                <a:gd name="T7" fmla="*/ 58 h 128"/>
                <a:gd name="T8" fmla="*/ 93 w 132"/>
                <a:gd name="T9" fmla="*/ 38 h 128"/>
                <a:gd name="T10" fmla="*/ 87 w 132"/>
                <a:gd name="T11" fmla="*/ 31 h 128"/>
                <a:gd name="T12" fmla="*/ 83 w 132"/>
                <a:gd name="T13" fmla="*/ 26 h 128"/>
                <a:gd name="T14" fmla="*/ 77 w 132"/>
                <a:gd name="T15" fmla="*/ 23 h 128"/>
                <a:gd name="T16" fmla="*/ 71 w 132"/>
                <a:gd name="T17" fmla="*/ 23 h 128"/>
                <a:gd name="T18" fmla="*/ 65 w 132"/>
                <a:gd name="T19" fmla="*/ 25 h 128"/>
                <a:gd name="T20" fmla="*/ 60 w 132"/>
                <a:gd name="T21" fmla="*/ 26 h 128"/>
                <a:gd name="T22" fmla="*/ 52 w 132"/>
                <a:gd name="T23" fmla="*/ 28 h 128"/>
                <a:gd name="T24" fmla="*/ 45 w 132"/>
                <a:gd name="T25" fmla="*/ 31 h 128"/>
                <a:gd name="T26" fmla="*/ 29 w 132"/>
                <a:gd name="T27" fmla="*/ 52 h 128"/>
                <a:gd name="T28" fmla="*/ 22 w 132"/>
                <a:gd name="T29" fmla="*/ 77 h 128"/>
                <a:gd name="T30" fmla="*/ 19 w 132"/>
                <a:gd name="T31" fmla="*/ 103 h 128"/>
                <a:gd name="T32" fmla="*/ 16 w 132"/>
                <a:gd name="T33" fmla="*/ 128 h 128"/>
                <a:gd name="T34" fmla="*/ 6 w 132"/>
                <a:gd name="T35" fmla="*/ 128 h 128"/>
                <a:gd name="T36" fmla="*/ 0 w 132"/>
                <a:gd name="T37" fmla="*/ 102 h 128"/>
                <a:gd name="T38" fmla="*/ 5 w 132"/>
                <a:gd name="T39" fmla="*/ 77 h 128"/>
                <a:gd name="T40" fmla="*/ 13 w 132"/>
                <a:gd name="T41" fmla="*/ 54 h 128"/>
                <a:gd name="T42" fmla="*/ 20 w 132"/>
                <a:gd name="T43" fmla="*/ 31 h 128"/>
                <a:gd name="T44" fmla="*/ 26 w 132"/>
                <a:gd name="T45" fmla="*/ 22 h 128"/>
                <a:gd name="T46" fmla="*/ 34 w 132"/>
                <a:gd name="T47" fmla="*/ 15 h 128"/>
                <a:gd name="T48" fmla="*/ 41 w 132"/>
                <a:gd name="T49" fmla="*/ 10 h 128"/>
                <a:gd name="T50" fmla="*/ 49 w 132"/>
                <a:gd name="T51" fmla="*/ 7 h 128"/>
                <a:gd name="T52" fmla="*/ 57 w 132"/>
                <a:gd name="T53" fmla="*/ 6 h 128"/>
                <a:gd name="T54" fmla="*/ 65 w 132"/>
                <a:gd name="T55" fmla="*/ 5 h 128"/>
                <a:gd name="T56" fmla="*/ 74 w 132"/>
                <a:gd name="T57" fmla="*/ 3 h 128"/>
                <a:gd name="T58" fmla="*/ 83 w 132"/>
                <a:gd name="T59" fmla="*/ 0 h 128"/>
                <a:gd name="T60" fmla="*/ 97 w 132"/>
                <a:gd name="T61" fmla="*/ 10 h 128"/>
                <a:gd name="T62" fmla="*/ 109 w 132"/>
                <a:gd name="T63" fmla="*/ 23 h 128"/>
                <a:gd name="T64" fmla="*/ 119 w 132"/>
                <a:gd name="T65" fmla="*/ 39 h 128"/>
                <a:gd name="T66" fmla="*/ 126 w 132"/>
                <a:gd name="T67" fmla="*/ 55 h 128"/>
                <a:gd name="T68" fmla="*/ 131 w 132"/>
                <a:gd name="T69" fmla="*/ 71 h 128"/>
                <a:gd name="T70" fmla="*/ 132 w 132"/>
                <a:gd name="T71" fmla="*/ 89 h 128"/>
                <a:gd name="T72" fmla="*/ 132 w 132"/>
                <a:gd name="T73" fmla="*/ 105 h 128"/>
                <a:gd name="T74" fmla="*/ 128 w 132"/>
                <a:gd name="T75" fmla="*/ 121 h 128"/>
                <a:gd name="T76" fmla="*/ 128 w 132"/>
                <a:gd name="T77" fmla="*/ 12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2" h="128">
                  <a:moveTo>
                    <a:pt x="128" y="121"/>
                  </a:moveTo>
                  <a:lnTo>
                    <a:pt x="118" y="103"/>
                  </a:lnTo>
                  <a:lnTo>
                    <a:pt x="113" y="81"/>
                  </a:lnTo>
                  <a:lnTo>
                    <a:pt x="107" y="58"/>
                  </a:lnTo>
                  <a:lnTo>
                    <a:pt x="93" y="38"/>
                  </a:lnTo>
                  <a:lnTo>
                    <a:pt x="87" y="31"/>
                  </a:lnTo>
                  <a:lnTo>
                    <a:pt x="83" y="26"/>
                  </a:lnTo>
                  <a:lnTo>
                    <a:pt x="77" y="23"/>
                  </a:lnTo>
                  <a:lnTo>
                    <a:pt x="71" y="23"/>
                  </a:lnTo>
                  <a:lnTo>
                    <a:pt x="65" y="25"/>
                  </a:lnTo>
                  <a:lnTo>
                    <a:pt x="60" y="26"/>
                  </a:lnTo>
                  <a:lnTo>
                    <a:pt x="52" y="28"/>
                  </a:lnTo>
                  <a:lnTo>
                    <a:pt x="45" y="31"/>
                  </a:lnTo>
                  <a:lnTo>
                    <a:pt x="29" y="52"/>
                  </a:lnTo>
                  <a:lnTo>
                    <a:pt x="22" y="77"/>
                  </a:lnTo>
                  <a:lnTo>
                    <a:pt x="19" y="103"/>
                  </a:lnTo>
                  <a:lnTo>
                    <a:pt x="16" y="128"/>
                  </a:lnTo>
                  <a:lnTo>
                    <a:pt x="6" y="128"/>
                  </a:lnTo>
                  <a:lnTo>
                    <a:pt x="0" y="102"/>
                  </a:lnTo>
                  <a:lnTo>
                    <a:pt x="5" y="77"/>
                  </a:lnTo>
                  <a:lnTo>
                    <a:pt x="13" y="54"/>
                  </a:lnTo>
                  <a:lnTo>
                    <a:pt x="20" y="31"/>
                  </a:lnTo>
                  <a:lnTo>
                    <a:pt x="26" y="22"/>
                  </a:lnTo>
                  <a:lnTo>
                    <a:pt x="34" y="15"/>
                  </a:lnTo>
                  <a:lnTo>
                    <a:pt x="41" y="10"/>
                  </a:lnTo>
                  <a:lnTo>
                    <a:pt x="49" y="7"/>
                  </a:lnTo>
                  <a:lnTo>
                    <a:pt x="57" y="6"/>
                  </a:lnTo>
                  <a:lnTo>
                    <a:pt x="65" y="5"/>
                  </a:lnTo>
                  <a:lnTo>
                    <a:pt x="74" y="3"/>
                  </a:lnTo>
                  <a:lnTo>
                    <a:pt x="83" y="0"/>
                  </a:lnTo>
                  <a:lnTo>
                    <a:pt x="97" y="10"/>
                  </a:lnTo>
                  <a:lnTo>
                    <a:pt x="109" y="23"/>
                  </a:lnTo>
                  <a:lnTo>
                    <a:pt x="119" y="39"/>
                  </a:lnTo>
                  <a:lnTo>
                    <a:pt x="126" y="55"/>
                  </a:lnTo>
                  <a:lnTo>
                    <a:pt x="131" y="71"/>
                  </a:lnTo>
                  <a:lnTo>
                    <a:pt x="132" y="89"/>
                  </a:lnTo>
                  <a:lnTo>
                    <a:pt x="132" y="105"/>
                  </a:lnTo>
                  <a:lnTo>
                    <a:pt x="128" y="121"/>
                  </a:lnTo>
                  <a:lnTo>
                    <a:pt x="128" y="1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4612" y="2242"/>
              <a:ext cx="161" cy="109"/>
            </a:xfrm>
            <a:custGeom>
              <a:avLst/>
              <a:gdLst>
                <a:gd name="T0" fmla="*/ 98 w 161"/>
                <a:gd name="T1" fmla="*/ 107 h 109"/>
                <a:gd name="T2" fmla="*/ 85 w 161"/>
                <a:gd name="T3" fmla="*/ 109 h 109"/>
                <a:gd name="T4" fmla="*/ 74 w 161"/>
                <a:gd name="T5" fmla="*/ 107 h 109"/>
                <a:gd name="T6" fmla="*/ 63 w 161"/>
                <a:gd name="T7" fmla="*/ 103 h 109"/>
                <a:gd name="T8" fmla="*/ 53 w 161"/>
                <a:gd name="T9" fmla="*/ 97 h 109"/>
                <a:gd name="T10" fmla="*/ 43 w 161"/>
                <a:gd name="T11" fmla="*/ 91 h 109"/>
                <a:gd name="T12" fmla="*/ 35 w 161"/>
                <a:gd name="T13" fmla="*/ 84 h 109"/>
                <a:gd name="T14" fmla="*/ 26 w 161"/>
                <a:gd name="T15" fmla="*/ 77 h 109"/>
                <a:gd name="T16" fmla="*/ 16 w 161"/>
                <a:gd name="T17" fmla="*/ 70 h 109"/>
                <a:gd name="T18" fmla="*/ 13 w 161"/>
                <a:gd name="T19" fmla="*/ 58 h 109"/>
                <a:gd name="T20" fmla="*/ 6 w 161"/>
                <a:gd name="T21" fmla="*/ 52 h 109"/>
                <a:gd name="T22" fmla="*/ 0 w 161"/>
                <a:gd name="T23" fmla="*/ 46 h 109"/>
                <a:gd name="T24" fmla="*/ 1 w 161"/>
                <a:gd name="T25" fmla="*/ 35 h 109"/>
                <a:gd name="T26" fmla="*/ 20 w 161"/>
                <a:gd name="T27" fmla="*/ 29 h 109"/>
                <a:gd name="T28" fmla="*/ 40 w 161"/>
                <a:gd name="T29" fmla="*/ 23 h 109"/>
                <a:gd name="T30" fmla="*/ 61 w 161"/>
                <a:gd name="T31" fmla="*/ 19 h 109"/>
                <a:gd name="T32" fmla="*/ 82 w 161"/>
                <a:gd name="T33" fmla="*/ 15 h 109"/>
                <a:gd name="T34" fmla="*/ 103 w 161"/>
                <a:gd name="T35" fmla="*/ 10 h 109"/>
                <a:gd name="T36" fmla="*/ 123 w 161"/>
                <a:gd name="T37" fmla="*/ 7 h 109"/>
                <a:gd name="T38" fmla="*/ 142 w 161"/>
                <a:gd name="T39" fmla="*/ 3 h 109"/>
                <a:gd name="T40" fmla="*/ 161 w 161"/>
                <a:gd name="T41" fmla="*/ 0 h 109"/>
                <a:gd name="T42" fmla="*/ 159 w 161"/>
                <a:gd name="T43" fmla="*/ 16 h 109"/>
                <a:gd name="T44" fmla="*/ 156 w 161"/>
                <a:gd name="T45" fmla="*/ 32 h 109"/>
                <a:gd name="T46" fmla="*/ 150 w 161"/>
                <a:gd name="T47" fmla="*/ 48 h 109"/>
                <a:gd name="T48" fmla="*/ 143 w 161"/>
                <a:gd name="T49" fmla="*/ 61 h 109"/>
                <a:gd name="T50" fmla="*/ 135 w 161"/>
                <a:gd name="T51" fmla="*/ 74 h 109"/>
                <a:gd name="T52" fmla="*/ 124 w 161"/>
                <a:gd name="T53" fmla="*/ 87 h 109"/>
                <a:gd name="T54" fmla="*/ 111 w 161"/>
                <a:gd name="T55" fmla="*/ 97 h 109"/>
                <a:gd name="T56" fmla="*/ 98 w 161"/>
                <a:gd name="T57" fmla="*/ 107 h 109"/>
                <a:gd name="T58" fmla="*/ 98 w 161"/>
                <a:gd name="T59" fmla="*/ 10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1" h="109">
                  <a:moveTo>
                    <a:pt x="98" y="107"/>
                  </a:moveTo>
                  <a:lnTo>
                    <a:pt x="85" y="109"/>
                  </a:lnTo>
                  <a:lnTo>
                    <a:pt x="74" y="107"/>
                  </a:lnTo>
                  <a:lnTo>
                    <a:pt x="63" y="103"/>
                  </a:lnTo>
                  <a:lnTo>
                    <a:pt x="53" y="97"/>
                  </a:lnTo>
                  <a:lnTo>
                    <a:pt x="43" y="91"/>
                  </a:lnTo>
                  <a:lnTo>
                    <a:pt x="35" y="84"/>
                  </a:lnTo>
                  <a:lnTo>
                    <a:pt x="26" y="77"/>
                  </a:lnTo>
                  <a:lnTo>
                    <a:pt x="16" y="70"/>
                  </a:lnTo>
                  <a:lnTo>
                    <a:pt x="13" y="58"/>
                  </a:lnTo>
                  <a:lnTo>
                    <a:pt x="6" y="52"/>
                  </a:lnTo>
                  <a:lnTo>
                    <a:pt x="0" y="46"/>
                  </a:lnTo>
                  <a:lnTo>
                    <a:pt x="1" y="35"/>
                  </a:lnTo>
                  <a:lnTo>
                    <a:pt x="20" y="29"/>
                  </a:lnTo>
                  <a:lnTo>
                    <a:pt x="40" y="23"/>
                  </a:lnTo>
                  <a:lnTo>
                    <a:pt x="61" y="19"/>
                  </a:lnTo>
                  <a:lnTo>
                    <a:pt x="82" y="15"/>
                  </a:lnTo>
                  <a:lnTo>
                    <a:pt x="103" y="10"/>
                  </a:lnTo>
                  <a:lnTo>
                    <a:pt x="123" y="7"/>
                  </a:lnTo>
                  <a:lnTo>
                    <a:pt x="142" y="3"/>
                  </a:lnTo>
                  <a:lnTo>
                    <a:pt x="161" y="0"/>
                  </a:lnTo>
                  <a:lnTo>
                    <a:pt x="159" y="16"/>
                  </a:lnTo>
                  <a:lnTo>
                    <a:pt x="156" y="32"/>
                  </a:lnTo>
                  <a:lnTo>
                    <a:pt x="150" y="48"/>
                  </a:lnTo>
                  <a:lnTo>
                    <a:pt x="143" y="61"/>
                  </a:lnTo>
                  <a:lnTo>
                    <a:pt x="135" y="74"/>
                  </a:lnTo>
                  <a:lnTo>
                    <a:pt x="124" y="87"/>
                  </a:lnTo>
                  <a:lnTo>
                    <a:pt x="111" y="97"/>
                  </a:lnTo>
                  <a:lnTo>
                    <a:pt x="98" y="107"/>
                  </a:lnTo>
                  <a:lnTo>
                    <a:pt x="98" y="1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4349" y="3308"/>
              <a:ext cx="425" cy="318"/>
            </a:xfrm>
            <a:custGeom>
              <a:avLst/>
              <a:gdLst>
                <a:gd name="T0" fmla="*/ 355 w 425"/>
                <a:gd name="T1" fmla="*/ 295 h 318"/>
                <a:gd name="T2" fmla="*/ 332 w 425"/>
                <a:gd name="T3" fmla="*/ 301 h 318"/>
                <a:gd name="T4" fmla="*/ 311 w 425"/>
                <a:gd name="T5" fmla="*/ 307 h 318"/>
                <a:gd name="T6" fmla="*/ 287 w 425"/>
                <a:gd name="T7" fmla="*/ 314 h 318"/>
                <a:gd name="T8" fmla="*/ 264 w 425"/>
                <a:gd name="T9" fmla="*/ 317 h 318"/>
                <a:gd name="T10" fmla="*/ 241 w 425"/>
                <a:gd name="T11" fmla="*/ 318 h 318"/>
                <a:gd name="T12" fmla="*/ 219 w 425"/>
                <a:gd name="T13" fmla="*/ 314 h 318"/>
                <a:gd name="T14" fmla="*/ 197 w 425"/>
                <a:gd name="T15" fmla="*/ 305 h 318"/>
                <a:gd name="T16" fmla="*/ 177 w 425"/>
                <a:gd name="T17" fmla="*/ 288 h 318"/>
                <a:gd name="T18" fmla="*/ 169 w 425"/>
                <a:gd name="T19" fmla="*/ 278 h 318"/>
                <a:gd name="T20" fmla="*/ 160 w 425"/>
                <a:gd name="T21" fmla="*/ 268 h 318"/>
                <a:gd name="T22" fmla="*/ 153 w 425"/>
                <a:gd name="T23" fmla="*/ 258 h 318"/>
                <a:gd name="T24" fmla="*/ 145 w 425"/>
                <a:gd name="T25" fmla="*/ 246 h 318"/>
                <a:gd name="T26" fmla="*/ 140 w 425"/>
                <a:gd name="T27" fmla="*/ 234 h 318"/>
                <a:gd name="T28" fmla="*/ 137 w 425"/>
                <a:gd name="T29" fmla="*/ 221 h 318"/>
                <a:gd name="T30" fmla="*/ 137 w 425"/>
                <a:gd name="T31" fmla="*/ 207 h 318"/>
                <a:gd name="T32" fmla="*/ 140 w 425"/>
                <a:gd name="T33" fmla="*/ 192 h 318"/>
                <a:gd name="T34" fmla="*/ 151 w 425"/>
                <a:gd name="T35" fmla="*/ 185 h 318"/>
                <a:gd name="T36" fmla="*/ 160 w 425"/>
                <a:gd name="T37" fmla="*/ 175 h 318"/>
                <a:gd name="T38" fmla="*/ 163 w 425"/>
                <a:gd name="T39" fmla="*/ 163 h 318"/>
                <a:gd name="T40" fmla="*/ 158 w 425"/>
                <a:gd name="T41" fmla="*/ 150 h 318"/>
                <a:gd name="T42" fmla="*/ 148 w 425"/>
                <a:gd name="T43" fmla="*/ 140 h 318"/>
                <a:gd name="T44" fmla="*/ 134 w 425"/>
                <a:gd name="T45" fmla="*/ 150 h 318"/>
                <a:gd name="T46" fmla="*/ 118 w 425"/>
                <a:gd name="T47" fmla="*/ 160 h 318"/>
                <a:gd name="T48" fmla="*/ 103 w 425"/>
                <a:gd name="T49" fmla="*/ 172 h 318"/>
                <a:gd name="T50" fmla="*/ 87 w 425"/>
                <a:gd name="T51" fmla="*/ 184 h 318"/>
                <a:gd name="T52" fmla="*/ 70 w 425"/>
                <a:gd name="T53" fmla="*/ 195 h 318"/>
                <a:gd name="T54" fmla="*/ 53 w 425"/>
                <a:gd name="T55" fmla="*/ 204 h 318"/>
                <a:gd name="T56" fmla="*/ 34 w 425"/>
                <a:gd name="T57" fmla="*/ 210 h 318"/>
                <a:gd name="T58" fmla="*/ 15 w 425"/>
                <a:gd name="T59" fmla="*/ 213 h 318"/>
                <a:gd name="T60" fmla="*/ 5 w 425"/>
                <a:gd name="T61" fmla="*/ 198 h 318"/>
                <a:gd name="T62" fmla="*/ 0 w 425"/>
                <a:gd name="T63" fmla="*/ 182 h 318"/>
                <a:gd name="T64" fmla="*/ 0 w 425"/>
                <a:gd name="T65" fmla="*/ 166 h 318"/>
                <a:gd name="T66" fmla="*/ 2 w 425"/>
                <a:gd name="T67" fmla="*/ 150 h 318"/>
                <a:gd name="T68" fmla="*/ 8 w 425"/>
                <a:gd name="T69" fmla="*/ 134 h 318"/>
                <a:gd name="T70" fmla="*/ 13 w 425"/>
                <a:gd name="T71" fmla="*/ 118 h 318"/>
                <a:gd name="T72" fmla="*/ 21 w 425"/>
                <a:gd name="T73" fmla="*/ 104 h 318"/>
                <a:gd name="T74" fmla="*/ 28 w 425"/>
                <a:gd name="T75" fmla="*/ 91 h 318"/>
                <a:gd name="T76" fmla="*/ 42 w 425"/>
                <a:gd name="T77" fmla="*/ 71 h 318"/>
                <a:gd name="T78" fmla="*/ 61 w 425"/>
                <a:gd name="T79" fmla="*/ 55 h 318"/>
                <a:gd name="T80" fmla="*/ 82 w 425"/>
                <a:gd name="T81" fmla="*/ 42 h 318"/>
                <a:gd name="T82" fmla="*/ 103 w 425"/>
                <a:gd name="T83" fmla="*/ 31 h 318"/>
                <a:gd name="T84" fmla="*/ 125 w 425"/>
                <a:gd name="T85" fmla="*/ 23 h 318"/>
                <a:gd name="T86" fmla="*/ 150 w 425"/>
                <a:gd name="T87" fmla="*/ 14 h 318"/>
                <a:gd name="T88" fmla="*/ 173 w 425"/>
                <a:gd name="T89" fmla="*/ 7 h 318"/>
                <a:gd name="T90" fmla="*/ 196 w 425"/>
                <a:gd name="T91" fmla="*/ 0 h 318"/>
                <a:gd name="T92" fmla="*/ 235 w 425"/>
                <a:gd name="T93" fmla="*/ 8 h 318"/>
                <a:gd name="T94" fmla="*/ 273 w 425"/>
                <a:gd name="T95" fmla="*/ 21 h 318"/>
                <a:gd name="T96" fmla="*/ 308 w 425"/>
                <a:gd name="T97" fmla="*/ 39 h 318"/>
                <a:gd name="T98" fmla="*/ 340 w 425"/>
                <a:gd name="T99" fmla="*/ 60 h 318"/>
                <a:gd name="T100" fmla="*/ 369 w 425"/>
                <a:gd name="T101" fmla="*/ 88 h 318"/>
                <a:gd name="T102" fmla="*/ 392 w 425"/>
                <a:gd name="T103" fmla="*/ 118 h 318"/>
                <a:gd name="T104" fmla="*/ 411 w 425"/>
                <a:gd name="T105" fmla="*/ 153 h 318"/>
                <a:gd name="T106" fmla="*/ 424 w 425"/>
                <a:gd name="T107" fmla="*/ 192 h 318"/>
                <a:gd name="T108" fmla="*/ 425 w 425"/>
                <a:gd name="T109" fmla="*/ 211 h 318"/>
                <a:gd name="T110" fmla="*/ 422 w 425"/>
                <a:gd name="T111" fmla="*/ 227 h 318"/>
                <a:gd name="T112" fmla="*/ 416 w 425"/>
                <a:gd name="T113" fmla="*/ 242 h 318"/>
                <a:gd name="T114" fmla="*/ 408 w 425"/>
                <a:gd name="T115" fmla="*/ 255 h 318"/>
                <a:gd name="T116" fmla="*/ 396 w 425"/>
                <a:gd name="T117" fmla="*/ 266 h 318"/>
                <a:gd name="T118" fmla="*/ 383 w 425"/>
                <a:gd name="T119" fmla="*/ 276 h 318"/>
                <a:gd name="T120" fmla="*/ 369 w 425"/>
                <a:gd name="T121" fmla="*/ 287 h 318"/>
                <a:gd name="T122" fmla="*/ 355 w 425"/>
                <a:gd name="T123" fmla="*/ 295 h 318"/>
                <a:gd name="T124" fmla="*/ 355 w 425"/>
                <a:gd name="T125" fmla="*/ 295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5" h="318">
                  <a:moveTo>
                    <a:pt x="355" y="295"/>
                  </a:moveTo>
                  <a:lnTo>
                    <a:pt x="332" y="301"/>
                  </a:lnTo>
                  <a:lnTo>
                    <a:pt x="311" y="307"/>
                  </a:lnTo>
                  <a:lnTo>
                    <a:pt x="287" y="314"/>
                  </a:lnTo>
                  <a:lnTo>
                    <a:pt x="264" y="317"/>
                  </a:lnTo>
                  <a:lnTo>
                    <a:pt x="241" y="318"/>
                  </a:lnTo>
                  <a:lnTo>
                    <a:pt x="219" y="314"/>
                  </a:lnTo>
                  <a:lnTo>
                    <a:pt x="197" y="305"/>
                  </a:lnTo>
                  <a:lnTo>
                    <a:pt x="177" y="288"/>
                  </a:lnTo>
                  <a:lnTo>
                    <a:pt x="169" y="278"/>
                  </a:lnTo>
                  <a:lnTo>
                    <a:pt x="160" y="268"/>
                  </a:lnTo>
                  <a:lnTo>
                    <a:pt x="153" y="258"/>
                  </a:lnTo>
                  <a:lnTo>
                    <a:pt x="145" y="246"/>
                  </a:lnTo>
                  <a:lnTo>
                    <a:pt x="140" y="234"/>
                  </a:lnTo>
                  <a:lnTo>
                    <a:pt x="137" y="221"/>
                  </a:lnTo>
                  <a:lnTo>
                    <a:pt x="137" y="207"/>
                  </a:lnTo>
                  <a:lnTo>
                    <a:pt x="140" y="192"/>
                  </a:lnTo>
                  <a:lnTo>
                    <a:pt x="151" y="185"/>
                  </a:lnTo>
                  <a:lnTo>
                    <a:pt x="160" y="175"/>
                  </a:lnTo>
                  <a:lnTo>
                    <a:pt x="163" y="163"/>
                  </a:lnTo>
                  <a:lnTo>
                    <a:pt x="158" y="150"/>
                  </a:lnTo>
                  <a:lnTo>
                    <a:pt x="148" y="140"/>
                  </a:lnTo>
                  <a:lnTo>
                    <a:pt x="134" y="150"/>
                  </a:lnTo>
                  <a:lnTo>
                    <a:pt x="118" y="160"/>
                  </a:lnTo>
                  <a:lnTo>
                    <a:pt x="103" y="172"/>
                  </a:lnTo>
                  <a:lnTo>
                    <a:pt x="87" y="184"/>
                  </a:lnTo>
                  <a:lnTo>
                    <a:pt x="70" y="195"/>
                  </a:lnTo>
                  <a:lnTo>
                    <a:pt x="53" y="204"/>
                  </a:lnTo>
                  <a:lnTo>
                    <a:pt x="34" y="210"/>
                  </a:lnTo>
                  <a:lnTo>
                    <a:pt x="15" y="213"/>
                  </a:lnTo>
                  <a:lnTo>
                    <a:pt x="5" y="198"/>
                  </a:lnTo>
                  <a:lnTo>
                    <a:pt x="0" y="182"/>
                  </a:lnTo>
                  <a:lnTo>
                    <a:pt x="0" y="166"/>
                  </a:lnTo>
                  <a:lnTo>
                    <a:pt x="2" y="150"/>
                  </a:lnTo>
                  <a:lnTo>
                    <a:pt x="8" y="134"/>
                  </a:lnTo>
                  <a:lnTo>
                    <a:pt x="13" y="118"/>
                  </a:lnTo>
                  <a:lnTo>
                    <a:pt x="21" y="104"/>
                  </a:lnTo>
                  <a:lnTo>
                    <a:pt x="28" y="91"/>
                  </a:lnTo>
                  <a:lnTo>
                    <a:pt x="42" y="71"/>
                  </a:lnTo>
                  <a:lnTo>
                    <a:pt x="61" y="55"/>
                  </a:lnTo>
                  <a:lnTo>
                    <a:pt x="82" y="42"/>
                  </a:lnTo>
                  <a:lnTo>
                    <a:pt x="103" y="31"/>
                  </a:lnTo>
                  <a:lnTo>
                    <a:pt x="125" y="23"/>
                  </a:lnTo>
                  <a:lnTo>
                    <a:pt x="150" y="14"/>
                  </a:lnTo>
                  <a:lnTo>
                    <a:pt x="173" y="7"/>
                  </a:lnTo>
                  <a:lnTo>
                    <a:pt x="196" y="0"/>
                  </a:lnTo>
                  <a:lnTo>
                    <a:pt x="235" y="8"/>
                  </a:lnTo>
                  <a:lnTo>
                    <a:pt x="273" y="21"/>
                  </a:lnTo>
                  <a:lnTo>
                    <a:pt x="308" y="39"/>
                  </a:lnTo>
                  <a:lnTo>
                    <a:pt x="340" y="60"/>
                  </a:lnTo>
                  <a:lnTo>
                    <a:pt x="369" y="88"/>
                  </a:lnTo>
                  <a:lnTo>
                    <a:pt x="392" y="118"/>
                  </a:lnTo>
                  <a:lnTo>
                    <a:pt x="411" y="153"/>
                  </a:lnTo>
                  <a:lnTo>
                    <a:pt x="424" y="192"/>
                  </a:lnTo>
                  <a:lnTo>
                    <a:pt x="425" y="211"/>
                  </a:lnTo>
                  <a:lnTo>
                    <a:pt x="422" y="227"/>
                  </a:lnTo>
                  <a:lnTo>
                    <a:pt x="416" y="242"/>
                  </a:lnTo>
                  <a:lnTo>
                    <a:pt x="408" y="255"/>
                  </a:lnTo>
                  <a:lnTo>
                    <a:pt x="396" y="266"/>
                  </a:lnTo>
                  <a:lnTo>
                    <a:pt x="383" y="276"/>
                  </a:lnTo>
                  <a:lnTo>
                    <a:pt x="369" y="287"/>
                  </a:lnTo>
                  <a:lnTo>
                    <a:pt x="355" y="295"/>
                  </a:lnTo>
                  <a:lnTo>
                    <a:pt x="355" y="295"/>
                  </a:lnTo>
                  <a:close/>
                </a:path>
              </a:pathLst>
            </a:custGeom>
            <a:solidFill>
              <a:srgbClr val="E8A8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4648" y="2267"/>
              <a:ext cx="96" cy="58"/>
            </a:xfrm>
            <a:custGeom>
              <a:avLst/>
              <a:gdLst>
                <a:gd name="T0" fmla="*/ 56 w 96"/>
                <a:gd name="T1" fmla="*/ 58 h 58"/>
                <a:gd name="T2" fmla="*/ 48 w 96"/>
                <a:gd name="T3" fmla="*/ 56 h 58"/>
                <a:gd name="T4" fmla="*/ 39 w 96"/>
                <a:gd name="T5" fmla="*/ 55 h 58"/>
                <a:gd name="T6" fmla="*/ 30 w 96"/>
                <a:gd name="T7" fmla="*/ 52 h 58"/>
                <a:gd name="T8" fmla="*/ 22 w 96"/>
                <a:gd name="T9" fmla="*/ 49 h 58"/>
                <a:gd name="T10" fmla="*/ 14 w 96"/>
                <a:gd name="T11" fmla="*/ 45 h 58"/>
                <a:gd name="T12" fmla="*/ 9 w 96"/>
                <a:gd name="T13" fmla="*/ 39 h 58"/>
                <a:gd name="T14" fmla="*/ 3 w 96"/>
                <a:gd name="T15" fmla="*/ 32 h 58"/>
                <a:gd name="T16" fmla="*/ 0 w 96"/>
                <a:gd name="T17" fmla="*/ 24 h 58"/>
                <a:gd name="T18" fmla="*/ 96 w 96"/>
                <a:gd name="T19" fmla="*/ 0 h 58"/>
                <a:gd name="T20" fmla="*/ 93 w 96"/>
                <a:gd name="T21" fmla="*/ 19 h 58"/>
                <a:gd name="T22" fmla="*/ 84 w 96"/>
                <a:gd name="T23" fmla="*/ 35 h 58"/>
                <a:gd name="T24" fmla="*/ 72 w 96"/>
                <a:gd name="T25" fmla="*/ 48 h 58"/>
                <a:gd name="T26" fmla="*/ 56 w 96"/>
                <a:gd name="T27" fmla="*/ 58 h 58"/>
                <a:gd name="T28" fmla="*/ 56 w 96"/>
                <a:gd name="T2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" h="58">
                  <a:moveTo>
                    <a:pt x="56" y="58"/>
                  </a:moveTo>
                  <a:lnTo>
                    <a:pt x="48" y="56"/>
                  </a:lnTo>
                  <a:lnTo>
                    <a:pt x="39" y="55"/>
                  </a:lnTo>
                  <a:lnTo>
                    <a:pt x="30" y="52"/>
                  </a:lnTo>
                  <a:lnTo>
                    <a:pt x="22" y="49"/>
                  </a:lnTo>
                  <a:lnTo>
                    <a:pt x="14" y="45"/>
                  </a:lnTo>
                  <a:lnTo>
                    <a:pt x="9" y="39"/>
                  </a:lnTo>
                  <a:lnTo>
                    <a:pt x="3" y="32"/>
                  </a:lnTo>
                  <a:lnTo>
                    <a:pt x="0" y="24"/>
                  </a:lnTo>
                  <a:lnTo>
                    <a:pt x="96" y="0"/>
                  </a:lnTo>
                  <a:lnTo>
                    <a:pt x="93" y="19"/>
                  </a:lnTo>
                  <a:lnTo>
                    <a:pt x="84" y="35"/>
                  </a:lnTo>
                  <a:lnTo>
                    <a:pt x="72" y="48"/>
                  </a:lnTo>
                  <a:lnTo>
                    <a:pt x="56" y="58"/>
                  </a:lnTo>
                  <a:lnTo>
                    <a:pt x="56" y="58"/>
                  </a:lnTo>
                  <a:close/>
                </a:path>
              </a:pathLst>
            </a:custGeom>
            <a:solidFill>
              <a:srgbClr val="FF87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4713" y="3873"/>
              <a:ext cx="31" cy="85"/>
            </a:xfrm>
            <a:custGeom>
              <a:avLst/>
              <a:gdLst>
                <a:gd name="T0" fmla="*/ 20 w 31"/>
                <a:gd name="T1" fmla="*/ 85 h 85"/>
                <a:gd name="T2" fmla="*/ 13 w 31"/>
                <a:gd name="T3" fmla="*/ 65 h 85"/>
                <a:gd name="T4" fmla="*/ 5 w 31"/>
                <a:gd name="T5" fmla="*/ 45 h 85"/>
                <a:gd name="T6" fmla="*/ 0 w 31"/>
                <a:gd name="T7" fmla="*/ 23 h 85"/>
                <a:gd name="T8" fmla="*/ 7 w 31"/>
                <a:gd name="T9" fmla="*/ 0 h 85"/>
                <a:gd name="T10" fmla="*/ 18 w 31"/>
                <a:gd name="T11" fmla="*/ 20 h 85"/>
                <a:gd name="T12" fmla="*/ 28 w 31"/>
                <a:gd name="T13" fmla="*/ 42 h 85"/>
                <a:gd name="T14" fmla="*/ 31 w 31"/>
                <a:gd name="T15" fmla="*/ 64 h 85"/>
                <a:gd name="T16" fmla="*/ 20 w 31"/>
                <a:gd name="T17" fmla="*/ 85 h 85"/>
                <a:gd name="T18" fmla="*/ 20 w 31"/>
                <a:gd name="T1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85">
                  <a:moveTo>
                    <a:pt x="20" y="85"/>
                  </a:moveTo>
                  <a:lnTo>
                    <a:pt x="13" y="65"/>
                  </a:lnTo>
                  <a:lnTo>
                    <a:pt x="5" y="45"/>
                  </a:lnTo>
                  <a:lnTo>
                    <a:pt x="0" y="23"/>
                  </a:lnTo>
                  <a:lnTo>
                    <a:pt x="7" y="0"/>
                  </a:lnTo>
                  <a:lnTo>
                    <a:pt x="18" y="20"/>
                  </a:lnTo>
                  <a:lnTo>
                    <a:pt x="28" y="42"/>
                  </a:lnTo>
                  <a:lnTo>
                    <a:pt x="31" y="64"/>
                  </a:lnTo>
                  <a:lnTo>
                    <a:pt x="20" y="85"/>
                  </a:lnTo>
                  <a:lnTo>
                    <a:pt x="20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5"/>
            <p:cNvSpPr>
              <a:spLocks/>
            </p:cNvSpPr>
            <p:nvPr/>
          </p:nvSpPr>
          <p:spPr bwMode="auto">
            <a:xfrm>
              <a:off x="4675" y="1941"/>
              <a:ext cx="50" cy="153"/>
            </a:xfrm>
            <a:custGeom>
              <a:avLst/>
              <a:gdLst>
                <a:gd name="T0" fmla="*/ 45 w 50"/>
                <a:gd name="T1" fmla="*/ 153 h 153"/>
                <a:gd name="T2" fmla="*/ 34 w 50"/>
                <a:gd name="T3" fmla="*/ 142 h 153"/>
                <a:gd name="T4" fmla="*/ 25 w 50"/>
                <a:gd name="T5" fmla="*/ 127 h 153"/>
                <a:gd name="T6" fmla="*/ 19 w 50"/>
                <a:gd name="T7" fmla="*/ 111 h 153"/>
                <a:gd name="T8" fmla="*/ 15 w 50"/>
                <a:gd name="T9" fmla="*/ 94 h 153"/>
                <a:gd name="T10" fmla="*/ 12 w 50"/>
                <a:gd name="T11" fmla="*/ 75 h 153"/>
                <a:gd name="T12" fmla="*/ 9 w 50"/>
                <a:gd name="T13" fmla="*/ 56 h 153"/>
                <a:gd name="T14" fmla="*/ 5 w 50"/>
                <a:gd name="T15" fmla="*/ 39 h 153"/>
                <a:gd name="T16" fmla="*/ 0 w 50"/>
                <a:gd name="T17" fmla="*/ 21 h 153"/>
                <a:gd name="T18" fmla="*/ 3 w 50"/>
                <a:gd name="T19" fmla="*/ 10 h 153"/>
                <a:gd name="T20" fmla="*/ 11 w 50"/>
                <a:gd name="T21" fmla="*/ 2 h 153"/>
                <a:gd name="T22" fmla="*/ 21 w 50"/>
                <a:gd name="T23" fmla="*/ 0 h 153"/>
                <a:gd name="T24" fmla="*/ 29 w 50"/>
                <a:gd name="T25" fmla="*/ 1 h 153"/>
                <a:gd name="T26" fmla="*/ 37 w 50"/>
                <a:gd name="T27" fmla="*/ 39 h 153"/>
                <a:gd name="T28" fmla="*/ 45 w 50"/>
                <a:gd name="T29" fmla="*/ 78 h 153"/>
                <a:gd name="T30" fmla="*/ 50 w 50"/>
                <a:gd name="T31" fmla="*/ 116 h 153"/>
                <a:gd name="T32" fmla="*/ 45 w 50"/>
                <a:gd name="T33" fmla="*/ 153 h 153"/>
                <a:gd name="T34" fmla="*/ 45 w 50"/>
                <a:gd name="T3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153">
                  <a:moveTo>
                    <a:pt x="45" y="153"/>
                  </a:moveTo>
                  <a:lnTo>
                    <a:pt x="34" y="142"/>
                  </a:lnTo>
                  <a:lnTo>
                    <a:pt x="25" y="127"/>
                  </a:lnTo>
                  <a:lnTo>
                    <a:pt x="19" y="111"/>
                  </a:lnTo>
                  <a:lnTo>
                    <a:pt x="15" y="94"/>
                  </a:lnTo>
                  <a:lnTo>
                    <a:pt x="12" y="75"/>
                  </a:lnTo>
                  <a:lnTo>
                    <a:pt x="9" y="56"/>
                  </a:lnTo>
                  <a:lnTo>
                    <a:pt x="5" y="39"/>
                  </a:lnTo>
                  <a:lnTo>
                    <a:pt x="0" y="21"/>
                  </a:lnTo>
                  <a:lnTo>
                    <a:pt x="3" y="10"/>
                  </a:lnTo>
                  <a:lnTo>
                    <a:pt x="11" y="2"/>
                  </a:lnTo>
                  <a:lnTo>
                    <a:pt x="21" y="0"/>
                  </a:lnTo>
                  <a:lnTo>
                    <a:pt x="29" y="1"/>
                  </a:lnTo>
                  <a:lnTo>
                    <a:pt x="37" y="39"/>
                  </a:lnTo>
                  <a:lnTo>
                    <a:pt x="45" y="78"/>
                  </a:lnTo>
                  <a:lnTo>
                    <a:pt x="50" y="116"/>
                  </a:lnTo>
                  <a:lnTo>
                    <a:pt x="45" y="153"/>
                  </a:lnTo>
                  <a:lnTo>
                    <a:pt x="45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6"/>
            <p:cNvSpPr>
              <a:spLocks/>
            </p:cNvSpPr>
            <p:nvPr/>
          </p:nvSpPr>
          <p:spPr bwMode="auto">
            <a:xfrm>
              <a:off x="4545" y="2435"/>
              <a:ext cx="159" cy="194"/>
            </a:xfrm>
            <a:custGeom>
              <a:avLst/>
              <a:gdLst>
                <a:gd name="T0" fmla="*/ 64 w 159"/>
                <a:gd name="T1" fmla="*/ 194 h 194"/>
                <a:gd name="T2" fmla="*/ 54 w 159"/>
                <a:gd name="T3" fmla="*/ 181 h 194"/>
                <a:gd name="T4" fmla="*/ 45 w 159"/>
                <a:gd name="T5" fmla="*/ 168 h 194"/>
                <a:gd name="T6" fmla="*/ 36 w 159"/>
                <a:gd name="T7" fmla="*/ 154 h 194"/>
                <a:gd name="T8" fmla="*/ 29 w 159"/>
                <a:gd name="T9" fmla="*/ 140 h 194"/>
                <a:gd name="T10" fmla="*/ 22 w 159"/>
                <a:gd name="T11" fmla="*/ 126 h 194"/>
                <a:gd name="T12" fmla="*/ 15 w 159"/>
                <a:gd name="T13" fmla="*/ 111 h 194"/>
                <a:gd name="T14" fmla="*/ 7 w 159"/>
                <a:gd name="T15" fmla="*/ 98 h 194"/>
                <a:gd name="T16" fmla="*/ 0 w 159"/>
                <a:gd name="T17" fmla="*/ 84 h 194"/>
                <a:gd name="T18" fmla="*/ 9 w 159"/>
                <a:gd name="T19" fmla="*/ 71 h 194"/>
                <a:gd name="T20" fmla="*/ 20 w 159"/>
                <a:gd name="T21" fmla="*/ 55 h 194"/>
                <a:gd name="T22" fmla="*/ 32 w 159"/>
                <a:gd name="T23" fmla="*/ 40 h 194"/>
                <a:gd name="T24" fmla="*/ 46 w 159"/>
                <a:gd name="T25" fmla="*/ 26 h 194"/>
                <a:gd name="T26" fmla="*/ 61 w 159"/>
                <a:gd name="T27" fmla="*/ 14 h 194"/>
                <a:gd name="T28" fmla="*/ 77 w 159"/>
                <a:gd name="T29" fmla="*/ 6 h 194"/>
                <a:gd name="T30" fmla="*/ 93 w 159"/>
                <a:gd name="T31" fmla="*/ 0 h 194"/>
                <a:gd name="T32" fmla="*/ 110 w 159"/>
                <a:gd name="T33" fmla="*/ 1 h 194"/>
                <a:gd name="T34" fmla="*/ 159 w 159"/>
                <a:gd name="T35" fmla="*/ 77 h 194"/>
                <a:gd name="T36" fmla="*/ 151 w 159"/>
                <a:gd name="T37" fmla="*/ 93 h 194"/>
                <a:gd name="T38" fmla="*/ 141 w 159"/>
                <a:gd name="T39" fmla="*/ 109 h 194"/>
                <a:gd name="T40" fmla="*/ 130 w 159"/>
                <a:gd name="T41" fmla="*/ 125 h 194"/>
                <a:gd name="T42" fmla="*/ 117 w 159"/>
                <a:gd name="T43" fmla="*/ 139 h 194"/>
                <a:gd name="T44" fmla="*/ 104 w 159"/>
                <a:gd name="T45" fmla="*/ 154 h 194"/>
                <a:gd name="T46" fmla="*/ 91 w 159"/>
                <a:gd name="T47" fmla="*/ 167 h 194"/>
                <a:gd name="T48" fmla="*/ 77 w 159"/>
                <a:gd name="T49" fmla="*/ 181 h 194"/>
                <a:gd name="T50" fmla="*/ 64 w 159"/>
                <a:gd name="T51" fmla="*/ 194 h 194"/>
                <a:gd name="T52" fmla="*/ 64 w 159"/>
                <a:gd name="T53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9" h="194">
                  <a:moveTo>
                    <a:pt x="64" y="194"/>
                  </a:moveTo>
                  <a:lnTo>
                    <a:pt x="54" y="181"/>
                  </a:lnTo>
                  <a:lnTo>
                    <a:pt x="45" y="168"/>
                  </a:lnTo>
                  <a:lnTo>
                    <a:pt x="36" y="154"/>
                  </a:lnTo>
                  <a:lnTo>
                    <a:pt x="29" y="140"/>
                  </a:lnTo>
                  <a:lnTo>
                    <a:pt x="22" y="126"/>
                  </a:lnTo>
                  <a:lnTo>
                    <a:pt x="15" y="111"/>
                  </a:lnTo>
                  <a:lnTo>
                    <a:pt x="7" y="98"/>
                  </a:lnTo>
                  <a:lnTo>
                    <a:pt x="0" y="84"/>
                  </a:lnTo>
                  <a:lnTo>
                    <a:pt x="9" y="71"/>
                  </a:lnTo>
                  <a:lnTo>
                    <a:pt x="20" y="55"/>
                  </a:lnTo>
                  <a:lnTo>
                    <a:pt x="32" y="40"/>
                  </a:lnTo>
                  <a:lnTo>
                    <a:pt x="46" y="26"/>
                  </a:lnTo>
                  <a:lnTo>
                    <a:pt x="61" y="14"/>
                  </a:lnTo>
                  <a:lnTo>
                    <a:pt x="77" y="6"/>
                  </a:lnTo>
                  <a:lnTo>
                    <a:pt x="93" y="0"/>
                  </a:lnTo>
                  <a:lnTo>
                    <a:pt x="110" y="1"/>
                  </a:lnTo>
                  <a:lnTo>
                    <a:pt x="159" y="77"/>
                  </a:lnTo>
                  <a:lnTo>
                    <a:pt x="151" y="93"/>
                  </a:lnTo>
                  <a:lnTo>
                    <a:pt x="141" y="109"/>
                  </a:lnTo>
                  <a:lnTo>
                    <a:pt x="130" y="125"/>
                  </a:lnTo>
                  <a:lnTo>
                    <a:pt x="117" y="139"/>
                  </a:lnTo>
                  <a:lnTo>
                    <a:pt x="104" y="154"/>
                  </a:lnTo>
                  <a:lnTo>
                    <a:pt x="91" y="167"/>
                  </a:lnTo>
                  <a:lnTo>
                    <a:pt x="77" y="181"/>
                  </a:lnTo>
                  <a:lnTo>
                    <a:pt x="64" y="194"/>
                  </a:lnTo>
                  <a:lnTo>
                    <a:pt x="64" y="194"/>
                  </a:lnTo>
                  <a:close/>
                </a:path>
              </a:pathLst>
            </a:custGeom>
            <a:solidFill>
              <a:srgbClr val="A5F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7"/>
            <p:cNvSpPr>
              <a:spLocks/>
            </p:cNvSpPr>
            <p:nvPr/>
          </p:nvSpPr>
          <p:spPr bwMode="auto">
            <a:xfrm>
              <a:off x="4468" y="3983"/>
              <a:ext cx="236" cy="55"/>
            </a:xfrm>
            <a:custGeom>
              <a:avLst/>
              <a:gdLst>
                <a:gd name="T0" fmla="*/ 39 w 236"/>
                <a:gd name="T1" fmla="*/ 55 h 55"/>
                <a:gd name="T2" fmla="*/ 0 w 236"/>
                <a:gd name="T3" fmla="*/ 55 h 55"/>
                <a:gd name="T4" fmla="*/ 3 w 236"/>
                <a:gd name="T5" fmla="*/ 45 h 55"/>
                <a:gd name="T6" fmla="*/ 10 w 236"/>
                <a:gd name="T7" fmla="*/ 38 h 55"/>
                <a:gd name="T8" fmla="*/ 18 w 236"/>
                <a:gd name="T9" fmla="*/ 33 h 55"/>
                <a:gd name="T10" fmla="*/ 28 w 236"/>
                <a:gd name="T11" fmla="*/ 32 h 55"/>
                <a:gd name="T12" fmla="*/ 39 w 236"/>
                <a:gd name="T13" fmla="*/ 30 h 55"/>
                <a:gd name="T14" fmla="*/ 50 w 236"/>
                <a:gd name="T15" fmla="*/ 29 h 55"/>
                <a:gd name="T16" fmla="*/ 60 w 236"/>
                <a:gd name="T17" fmla="*/ 26 h 55"/>
                <a:gd name="T18" fmla="*/ 68 w 236"/>
                <a:gd name="T19" fmla="*/ 20 h 55"/>
                <a:gd name="T20" fmla="*/ 236 w 236"/>
                <a:gd name="T21" fmla="*/ 0 h 55"/>
                <a:gd name="T22" fmla="*/ 218 w 236"/>
                <a:gd name="T23" fmla="*/ 17 h 55"/>
                <a:gd name="T24" fmla="*/ 196 w 236"/>
                <a:gd name="T25" fmla="*/ 29 h 55"/>
                <a:gd name="T26" fmla="*/ 173 w 236"/>
                <a:gd name="T27" fmla="*/ 36 h 55"/>
                <a:gd name="T28" fmla="*/ 147 w 236"/>
                <a:gd name="T29" fmla="*/ 41 h 55"/>
                <a:gd name="T30" fmla="*/ 119 w 236"/>
                <a:gd name="T31" fmla="*/ 45 h 55"/>
                <a:gd name="T32" fmla="*/ 92 w 236"/>
                <a:gd name="T33" fmla="*/ 46 h 55"/>
                <a:gd name="T34" fmla="*/ 65 w 236"/>
                <a:gd name="T35" fmla="*/ 51 h 55"/>
                <a:gd name="T36" fmla="*/ 39 w 236"/>
                <a:gd name="T37" fmla="*/ 55 h 55"/>
                <a:gd name="T38" fmla="*/ 39 w 236"/>
                <a:gd name="T3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6" h="55">
                  <a:moveTo>
                    <a:pt x="39" y="55"/>
                  </a:moveTo>
                  <a:lnTo>
                    <a:pt x="0" y="55"/>
                  </a:lnTo>
                  <a:lnTo>
                    <a:pt x="3" y="45"/>
                  </a:lnTo>
                  <a:lnTo>
                    <a:pt x="10" y="38"/>
                  </a:lnTo>
                  <a:lnTo>
                    <a:pt x="18" y="33"/>
                  </a:lnTo>
                  <a:lnTo>
                    <a:pt x="28" y="32"/>
                  </a:lnTo>
                  <a:lnTo>
                    <a:pt x="39" y="30"/>
                  </a:lnTo>
                  <a:lnTo>
                    <a:pt x="50" y="29"/>
                  </a:lnTo>
                  <a:lnTo>
                    <a:pt x="60" y="26"/>
                  </a:lnTo>
                  <a:lnTo>
                    <a:pt x="68" y="20"/>
                  </a:lnTo>
                  <a:lnTo>
                    <a:pt x="236" y="0"/>
                  </a:lnTo>
                  <a:lnTo>
                    <a:pt x="218" y="17"/>
                  </a:lnTo>
                  <a:lnTo>
                    <a:pt x="196" y="29"/>
                  </a:lnTo>
                  <a:lnTo>
                    <a:pt x="173" y="36"/>
                  </a:lnTo>
                  <a:lnTo>
                    <a:pt x="147" y="41"/>
                  </a:lnTo>
                  <a:lnTo>
                    <a:pt x="119" y="45"/>
                  </a:lnTo>
                  <a:lnTo>
                    <a:pt x="92" y="46"/>
                  </a:lnTo>
                  <a:lnTo>
                    <a:pt x="65" y="51"/>
                  </a:lnTo>
                  <a:lnTo>
                    <a:pt x="39" y="55"/>
                  </a:lnTo>
                  <a:lnTo>
                    <a:pt x="39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8"/>
            <p:cNvSpPr>
              <a:spLocks/>
            </p:cNvSpPr>
            <p:nvPr/>
          </p:nvSpPr>
          <p:spPr bwMode="auto">
            <a:xfrm>
              <a:off x="4478" y="3954"/>
              <a:ext cx="222" cy="35"/>
            </a:xfrm>
            <a:custGeom>
              <a:avLst/>
              <a:gdLst>
                <a:gd name="T0" fmla="*/ 0 w 222"/>
                <a:gd name="T1" fmla="*/ 35 h 35"/>
                <a:gd name="T2" fmla="*/ 0 w 222"/>
                <a:gd name="T3" fmla="*/ 15 h 35"/>
                <a:gd name="T4" fmla="*/ 28 w 222"/>
                <a:gd name="T5" fmla="*/ 10 h 35"/>
                <a:gd name="T6" fmla="*/ 55 w 222"/>
                <a:gd name="T7" fmla="*/ 7 h 35"/>
                <a:gd name="T8" fmla="*/ 83 w 222"/>
                <a:gd name="T9" fmla="*/ 4 h 35"/>
                <a:gd name="T10" fmla="*/ 112 w 222"/>
                <a:gd name="T11" fmla="*/ 3 h 35"/>
                <a:gd name="T12" fmla="*/ 140 w 222"/>
                <a:gd name="T13" fmla="*/ 1 h 35"/>
                <a:gd name="T14" fmla="*/ 167 w 222"/>
                <a:gd name="T15" fmla="*/ 0 h 35"/>
                <a:gd name="T16" fmla="*/ 195 w 222"/>
                <a:gd name="T17" fmla="*/ 0 h 35"/>
                <a:gd name="T18" fmla="*/ 222 w 222"/>
                <a:gd name="T19" fmla="*/ 1 h 35"/>
                <a:gd name="T20" fmla="*/ 195 w 222"/>
                <a:gd name="T21" fmla="*/ 9 h 35"/>
                <a:gd name="T22" fmla="*/ 167 w 222"/>
                <a:gd name="T23" fmla="*/ 13 h 35"/>
                <a:gd name="T24" fmla="*/ 140 w 222"/>
                <a:gd name="T25" fmla="*/ 17 h 35"/>
                <a:gd name="T26" fmla="*/ 112 w 222"/>
                <a:gd name="T27" fmla="*/ 20 h 35"/>
                <a:gd name="T28" fmla="*/ 83 w 222"/>
                <a:gd name="T29" fmla="*/ 23 h 35"/>
                <a:gd name="T30" fmla="*/ 55 w 222"/>
                <a:gd name="T31" fmla="*/ 26 h 35"/>
                <a:gd name="T32" fmla="*/ 28 w 222"/>
                <a:gd name="T33" fmla="*/ 29 h 35"/>
                <a:gd name="T34" fmla="*/ 0 w 222"/>
                <a:gd name="T35" fmla="*/ 35 h 35"/>
                <a:gd name="T36" fmla="*/ 0 w 222"/>
                <a:gd name="T3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2" h="35">
                  <a:moveTo>
                    <a:pt x="0" y="35"/>
                  </a:moveTo>
                  <a:lnTo>
                    <a:pt x="0" y="15"/>
                  </a:lnTo>
                  <a:lnTo>
                    <a:pt x="28" y="10"/>
                  </a:lnTo>
                  <a:lnTo>
                    <a:pt x="55" y="7"/>
                  </a:lnTo>
                  <a:lnTo>
                    <a:pt x="83" y="4"/>
                  </a:lnTo>
                  <a:lnTo>
                    <a:pt x="112" y="3"/>
                  </a:lnTo>
                  <a:lnTo>
                    <a:pt x="140" y="1"/>
                  </a:lnTo>
                  <a:lnTo>
                    <a:pt x="167" y="0"/>
                  </a:lnTo>
                  <a:lnTo>
                    <a:pt x="195" y="0"/>
                  </a:lnTo>
                  <a:lnTo>
                    <a:pt x="222" y="1"/>
                  </a:lnTo>
                  <a:lnTo>
                    <a:pt x="195" y="9"/>
                  </a:lnTo>
                  <a:lnTo>
                    <a:pt x="167" y="13"/>
                  </a:lnTo>
                  <a:lnTo>
                    <a:pt x="140" y="17"/>
                  </a:lnTo>
                  <a:lnTo>
                    <a:pt x="112" y="20"/>
                  </a:lnTo>
                  <a:lnTo>
                    <a:pt x="83" y="23"/>
                  </a:lnTo>
                  <a:lnTo>
                    <a:pt x="55" y="26"/>
                  </a:lnTo>
                  <a:lnTo>
                    <a:pt x="28" y="29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9"/>
            <p:cNvSpPr>
              <a:spLocks/>
            </p:cNvSpPr>
            <p:nvPr/>
          </p:nvSpPr>
          <p:spPr bwMode="auto">
            <a:xfrm>
              <a:off x="4458" y="3861"/>
              <a:ext cx="238" cy="35"/>
            </a:xfrm>
            <a:custGeom>
              <a:avLst/>
              <a:gdLst>
                <a:gd name="T0" fmla="*/ 6 w 238"/>
                <a:gd name="T1" fmla="*/ 35 h 35"/>
                <a:gd name="T2" fmla="*/ 0 w 238"/>
                <a:gd name="T3" fmla="*/ 32 h 35"/>
                <a:gd name="T4" fmla="*/ 15 w 238"/>
                <a:gd name="T5" fmla="*/ 28 h 35"/>
                <a:gd name="T6" fmla="*/ 28 w 238"/>
                <a:gd name="T7" fmla="*/ 23 h 35"/>
                <a:gd name="T8" fmla="*/ 42 w 238"/>
                <a:gd name="T9" fmla="*/ 19 h 35"/>
                <a:gd name="T10" fmla="*/ 58 w 238"/>
                <a:gd name="T11" fmla="*/ 16 h 35"/>
                <a:gd name="T12" fmla="*/ 73 w 238"/>
                <a:gd name="T13" fmla="*/ 13 h 35"/>
                <a:gd name="T14" fmla="*/ 87 w 238"/>
                <a:gd name="T15" fmla="*/ 10 h 35"/>
                <a:gd name="T16" fmla="*/ 103 w 238"/>
                <a:gd name="T17" fmla="*/ 8 h 35"/>
                <a:gd name="T18" fmla="*/ 119 w 238"/>
                <a:gd name="T19" fmla="*/ 6 h 35"/>
                <a:gd name="T20" fmla="*/ 133 w 238"/>
                <a:gd name="T21" fmla="*/ 5 h 35"/>
                <a:gd name="T22" fmla="*/ 149 w 238"/>
                <a:gd name="T23" fmla="*/ 3 h 35"/>
                <a:gd name="T24" fmla="*/ 164 w 238"/>
                <a:gd name="T25" fmla="*/ 2 h 35"/>
                <a:gd name="T26" fmla="*/ 180 w 238"/>
                <a:gd name="T27" fmla="*/ 2 h 35"/>
                <a:gd name="T28" fmla="*/ 194 w 238"/>
                <a:gd name="T29" fmla="*/ 0 h 35"/>
                <a:gd name="T30" fmla="*/ 209 w 238"/>
                <a:gd name="T31" fmla="*/ 0 h 35"/>
                <a:gd name="T32" fmla="*/ 223 w 238"/>
                <a:gd name="T33" fmla="*/ 2 h 35"/>
                <a:gd name="T34" fmla="*/ 238 w 238"/>
                <a:gd name="T35" fmla="*/ 2 h 35"/>
                <a:gd name="T36" fmla="*/ 226 w 238"/>
                <a:gd name="T37" fmla="*/ 12 h 35"/>
                <a:gd name="T38" fmla="*/ 215 w 238"/>
                <a:gd name="T39" fmla="*/ 19 h 35"/>
                <a:gd name="T40" fmla="*/ 202 w 238"/>
                <a:gd name="T41" fmla="*/ 25 h 35"/>
                <a:gd name="T42" fmla="*/ 187 w 238"/>
                <a:gd name="T43" fmla="*/ 28 h 35"/>
                <a:gd name="T44" fmla="*/ 173 w 238"/>
                <a:gd name="T45" fmla="*/ 31 h 35"/>
                <a:gd name="T46" fmla="*/ 157 w 238"/>
                <a:gd name="T47" fmla="*/ 32 h 35"/>
                <a:gd name="T48" fmla="*/ 142 w 238"/>
                <a:gd name="T49" fmla="*/ 34 h 35"/>
                <a:gd name="T50" fmla="*/ 126 w 238"/>
                <a:gd name="T51" fmla="*/ 34 h 35"/>
                <a:gd name="T52" fmla="*/ 110 w 238"/>
                <a:gd name="T53" fmla="*/ 32 h 35"/>
                <a:gd name="T54" fmla="*/ 94 w 238"/>
                <a:gd name="T55" fmla="*/ 32 h 35"/>
                <a:gd name="T56" fmla="*/ 78 w 238"/>
                <a:gd name="T57" fmla="*/ 31 h 35"/>
                <a:gd name="T58" fmla="*/ 62 w 238"/>
                <a:gd name="T59" fmla="*/ 31 h 35"/>
                <a:gd name="T60" fmla="*/ 48 w 238"/>
                <a:gd name="T61" fmla="*/ 31 h 35"/>
                <a:gd name="T62" fmla="*/ 32 w 238"/>
                <a:gd name="T63" fmla="*/ 31 h 35"/>
                <a:gd name="T64" fmla="*/ 19 w 238"/>
                <a:gd name="T65" fmla="*/ 32 h 35"/>
                <a:gd name="T66" fmla="*/ 6 w 238"/>
                <a:gd name="T67" fmla="*/ 35 h 35"/>
                <a:gd name="T68" fmla="*/ 6 w 238"/>
                <a:gd name="T6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8" h="35">
                  <a:moveTo>
                    <a:pt x="6" y="35"/>
                  </a:moveTo>
                  <a:lnTo>
                    <a:pt x="0" y="32"/>
                  </a:lnTo>
                  <a:lnTo>
                    <a:pt x="15" y="28"/>
                  </a:lnTo>
                  <a:lnTo>
                    <a:pt x="28" y="23"/>
                  </a:lnTo>
                  <a:lnTo>
                    <a:pt x="42" y="19"/>
                  </a:lnTo>
                  <a:lnTo>
                    <a:pt x="58" y="16"/>
                  </a:lnTo>
                  <a:lnTo>
                    <a:pt x="73" y="13"/>
                  </a:lnTo>
                  <a:lnTo>
                    <a:pt x="87" y="10"/>
                  </a:lnTo>
                  <a:lnTo>
                    <a:pt x="103" y="8"/>
                  </a:lnTo>
                  <a:lnTo>
                    <a:pt x="119" y="6"/>
                  </a:lnTo>
                  <a:lnTo>
                    <a:pt x="133" y="5"/>
                  </a:lnTo>
                  <a:lnTo>
                    <a:pt x="149" y="3"/>
                  </a:lnTo>
                  <a:lnTo>
                    <a:pt x="164" y="2"/>
                  </a:lnTo>
                  <a:lnTo>
                    <a:pt x="180" y="2"/>
                  </a:lnTo>
                  <a:lnTo>
                    <a:pt x="194" y="0"/>
                  </a:lnTo>
                  <a:lnTo>
                    <a:pt x="209" y="0"/>
                  </a:lnTo>
                  <a:lnTo>
                    <a:pt x="223" y="2"/>
                  </a:lnTo>
                  <a:lnTo>
                    <a:pt x="238" y="2"/>
                  </a:lnTo>
                  <a:lnTo>
                    <a:pt x="226" y="12"/>
                  </a:lnTo>
                  <a:lnTo>
                    <a:pt x="215" y="19"/>
                  </a:lnTo>
                  <a:lnTo>
                    <a:pt x="202" y="25"/>
                  </a:lnTo>
                  <a:lnTo>
                    <a:pt x="187" y="28"/>
                  </a:lnTo>
                  <a:lnTo>
                    <a:pt x="173" y="31"/>
                  </a:lnTo>
                  <a:lnTo>
                    <a:pt x="157" y="32"/>
                  </a:lnTo>
                  <a:lnTo>
                    <a:pt x="142" y="34"/>
                  </a:lnTo>
                  <a:lnTo>
                    <a:pt x="126" y="34"/>
                  </a:lnTo>
                  <a:lnTo>
                    <a:pt x="110" y="32"/>
                  </a:lnTo>
                  <a:lnTo>
                    <a:pt x="94" y="32"/>
                  </a:lnTo>
                  <a:lnTo>
                    <a:pt x="78" y="31"/>
                  </a:lnTo>
                  <a:lnTo>
                    <a:pt x="62" y="31"/>
                  </a:lnTo>
                  <a:lnTo>
                    <a:pt x="48" y="31"/>
                  </a:lnTo>
                  <a:lnTo>
                    <a:pt x="32" y="31"/>
                  </a:lnTo>
                  <a:lnTo>
                    <a:pt x="19" y="32"/>
                  </a:lnTo>
                  <a:lnTo>
                    <a:pt x="6" y="35"/>
                  </a:lnTo>
                  <a:lnTo>
                    <a:pt x="6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50"/>
            <p:cNvSpPr>
              <a:spLocks/>
            </p:cNvSpPr>
            <p:nvPr/>
          </p:nvSpPr>
          <p:spPr bwMode="auto">
            <a:xfrm>
              <a:off x="4473" y="3911"/>
              <a:ext cx="217" cy="30"/>
            </a:xfrm>
            <a:custGeom>
              <a:avLst/>
              <a:gdLst>
                <a:gd name="T0" fmla="*/ 217 w 217"/>
                <a:gd name="T1" fmla="*/ 10 h 30"/>
                <a:gd name="T2" fmla="*/ 191 w 217"/>
                <a:gd name="T3" fmla="*/ 13 h 30"/>
                <a:gd name="T4" fmla="*/ 165 w 217"/>
                <a:gd name="T5" fmla="*/ 17 h 30"/>
                <a:gd name="T6" fmla="*/ 137 w 217"/>
                <a:gd name="T7" fmla="*/ 21 h 30"/>
                <a:gd name="T8" fmla="*/ 110 w 217"/>
                <a:gd name="T9" fmla="*/ 26 h 30"/>
                <a:gd name="T10" fmla="*/ 82 w 217"/>
                <a:gd name="T11" fmla="*/ 29 h 30"/>
                <a:gd name="T12" fmla="*/ 55 w 217"/>
                <a:gd name="T13" fmla="*/ 30 h 30"/>
                <a:gd name="T14" fmla="*/ 27 w 217"/>
                <a:gd name="T15" fmla="*/ 29 h 30"/>
                <a:gd name="T16" fmla="*/ 0 w 217"/>
                <a:gd name="T17" fmla="*/ 24 h 30"/>
                <a:gd name="T18" fmla="*/ 0 w 217"/>
                <a:gd name="T19" fmla="*/ 10 h 30"/>
                <a:gd name="T20" fmla="*/ 217 w 217"/>
                <a:gd name="T21" fmla="*/ 0 h 30"/>
                <a:gd name="T22" fmla="*/ 217 w 217"/>
                <a:gd name="T23" fmla="*/ 10 h 30"/>
                <a:gd name="T24" fmla="*/ 217 w 217"/>
                <a:gd name="T25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7" h="30">
                  <a:moveTo>
                    <a:pt x="217" y="10"/>
                  </a:moveTo>
                  <a:lnTo>
                    <a:pt x="191" y="13"/>
                  </a:lnTo>
                  <a:lnTo>
                    <a:pt x="165" y="17"/>
                  </a:lnTo>
                  <a:lnTo>
                    <a:pt x="137" y="21"/>
                  </a:lnTo>
                  <a:lnTo>
                    <a:pt x="110" y="26"/>
                  </a:lnTo>
                  <a:lnTo>
                    <a:pt x="82" y="29"/>
                  </a:lnTo>
                  <a:lnTo>
                    <a:pt x="55" y="30"/>
                  </a:lnTo>
                  <a:lnTo>
                    <a:pt x="27" y="29"/>
                  </a:lnTo>
                  <a:lnTo>
                    <a:pt x="0" y="24"/>
                  </a:lnTo>
                  <a:lnTo>
                    <a:pt x="0" y="10"/>
                  </a:lnTo>
                  <a:lnTo>
                    <a:pt x="217" y="0"/>
                  </a:lnTo>
                  <a:lnTo>
                    <a:pt x="217" y="10"/>
                  </a:lnTo>
                  <a:lnTo>
                    <a:pt x="217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51"/>
            <p:cNvSpPr>
              <a:spLocks/>
            </p:cNvSpPr>
            <p:nvPr/>
          </p:nvSpPr>
          <p:spPr bwMode="auto">
            <a:xfrm>
              <a:off x="4238" y="3699"/>
              <a:ext cx="427" cy="159"/>
            </a:xfrm>
            <a:custGeom>
              <a:avLst/>
              <a:gdLst>
                <a:gd name="T0" fmla="*/ 427 w 427"/>
                <a:gd name="T1" fmla="*/ 135 h 159"/>
                <a:gd name="T2" fmla="*/ 406 w 427"/>
                <a:gd name="T3" fmla="*/ 130 h 159"/>
                <a:gd name="T4" fmla="*/ 382 w 427"/>
                <a:gd name="T5" fmla="*/ 127 h 159"/>
                <a:gd name="T6" fmla="*/ 361 w 427"/>
                <a:gd name="T7" fmla="*/ 129 h 159"/>
                <a:gd name="T8" fmla="*/ 339 w 427"/>
                <a:gd name="T9" fmla="*/ 132 h 159"/>
                <a:gd name="T10" fmla="*/ 317 w 427"/>
                <a:gd name="T11" fmla="*/ 138 h 159"/>
                <a:gd name="T12" fmla="*/ 295 w 427"/>
                <a:gd name="T13" fmla="*/ 142 h 159"/>
                <a:gd name="T14" fmla="*/ 274 w 427"/>
                <a:gd name="T15" fmla="*/ 148 h 159"/>
                <a:gd name="T16" fmla="*/ 252 w 427"/>
                <a:gd name="T17" fmla="*/ 152 h 159"/>
                <a:gd name="T18" fmla="*/ 232 w 427"/>
                <a:gd name="T19" fmla="*/ 156 h 159"/>
                <a:gd name="T20" fmla="*/ 211 w 427"/>
                <a:gd name="T21" fmla="*/ 159 h 159"/>
                <a:gd name="T22" fmla="*/ 191 w 427"/>
                <a:gd name="T23" fmla="*/ 159 h 159"/>
                <a:gd name="T24" fmla="*/ 172 w 427"/>
                <a:gd name="T25" fmla="*/ 156 h 159"/>
                <a:gd name="T26" fmla="*/ 153 w 427"/>
                <a:gd name="T27" fmla="*/ 149 h 159"/>
                <a:gd name="T28" fmla="*/ 136 w 427"/>
                <a:gd name="T29" fmla="*/ 139 h 159"/>
                <a:gd name="T30" fmla="*/ 119 w 427"/>
                <a:gd name="T31" fmla="*/ 123 h 159"/>
                <a:gd name="T32" fmla="*/ 101 w 427"/>
                <a:gd name="T33" fmla="*/ 101 h 159"/>
                <a:gd name="T34" fmla="*/ 90 w 427"/>
                <a:gd name="T35" fmla="*/ 91 h 159"/>
                <a:gd name="T36" fmla="*/ 77 w 427"/>
                <a:gd name="T37" fmla="*/ 83 h 159"/>
                <a:gd name="T38" fmla="*/ 64 w 427"/>
                <a:gd name="T39" fmla="*/ 74 h 159"/>
                <a:gd name="T40" fmla="*/ 49 w 427"/>
                <a:gd name="T41" fmla="*/ 67 h 159"/>
                <a:gd name="T42" fmla="*/ 35 w 427"/>
                <a:gd name="T43" fmla="*/ 58 h 159"/>
                <a:gd name="T44" fmla="*/ 22 w 427"/>
                <a:gd name="T45" fmla="*/ 48 h 159"/>
                <a:gd name="T46" fmla="*/ 10 w 427"/>
                <a:gd name="T47" fmla="*/ 38 h 159"/>
                <a:gd name="T48" fmla="*/ 0 w 427"/>
                <a:gd name="T49" fmla="*/ 25 h 159"/>
                <a:gd name="T50" fmla="*/ 275 w 427"/>
                <a:gd name="T51" fmla="*/ 0 h 159"/>
                <a:gd name="T52" fmla="*/ 294 w 427"/>
                <a:gd name="T53" fmla="*/ 17 h 159"/>
                <a:gd name="T54" fmla="*/ 313 w 427"/>
                <a:gd name="T55" fmla="*/ 32 h 159"/>
                <a:gd name="T56" fmla="*/ 335 w 427"/>
                <a:gd name="T57" fmla="*/ 48 h 159"/>
                <a:gd name="T58" fmla="*/ 355 w 427"/>
                <a:gd name="T59" fmla="*/ 62 h 159"/>
                <a:gd name="T60" fmla="*/ 375 w 427"/>
                <a:gd name="T61" fmla="*/ 78 h 159"/>
                <a:gd name="T62" fmla="*/ 395 w 427"/>
                <a:gd name="T63" fmla="*/ 96 h 159"/>
                <a:gd name="T64" fmla="*/ 413 w 427"/>
                <a:gd name="T65" fmla="*/ 114 h 159"/>
                <a:gd name="T66" fmla="*/ 427 w 427"/>
                <a:gd name="T67" fmla="*/ 135 h 159"/>
                <a:gd name="T68" fmla="*/ 427 w 427"/>
                <a:gd name="T69" fmla="*/ 13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27" h="159">
                  <a:moveTo>
                    <a:pt x="427" y="135"/>
                  </a:moveTo>
                  <a:lnTo>
                    <a:pt x="406" y="130"/>
                  </a:lnTo>
                  <a:lnTo>
                    <a:pt x="382" y="127"/>
                  </a:lnTo>
                  <a:lnTo>
                    <a:pt x="361" y="129"/>
                  </a:lnTo>
                  <a:lnTo>
                    <a:pt x="339" y="132"/>
                  </a:lnTo>
                  <a:lnTo>
                    <a:pt x="317" y="138"/>
                  </a:lnTo>
                  <a:lnTo>
                    <a:pt x="295" y="142"/>
                  </a:lnTo>
                  <a:lnTo>
                    <a:pt x="274" y="148"/>
                  </a:lnTo>
                  <a:lnTo>
                    <a:pt x="252" y="152"/>
                  </a:lnTo>
                  <a:lnTo>
                    <a:pt x="232" y="156"/>
                  </a:lnTo>
                  <a:lnTo>
                    <a:pt x="211" y="159"/>
                  </a:lnTo>
                  <a:lnTo>
                    <a:pt x="191" y="159"/>
                  </a:lnTo>
                  <a:lnTo>
                    <a:pt x="172" y="156"/>
                  </a:lnTo>
                  <a:lnTo>
                    <a:pt x="153" y="149"/>
                  </a:lnTo>
                  <a:lnTo>
                    <a:pt x="136" y="139"/>
                  </a:lnTo>
                  <a:lnTo>
                    <a:pt x="119" y="123"/>
                  </a:lnTo>
                  <a:lnTo>
                    <a:pt x="101" y="101"/>
                  </a:lnTo>
                  <a:lnTo>
                    <a:pt x="90" y="91"/>
                  </a:lnTo>
                  <a:lnTo>
                    <a:pt x="77" y="83"/>
                  </a:lnTo>
                  <a:lnTo>
                    <a:pt x="64" y="74"/>
                  </a:lnTo>
                  <a:lnTo>
                    <a:pt x="49" y="67"/>
                  </a:lnTo>
                  <a:lnTo>
                    <a:pt x="35" y="58"/>
                  </a:lnTo>
                  <a:lnTo>
                    <a:pt x="22" y="48"/>
                  </a:lnTo>
                  <a:lnTo>
                    <a:pt x="10" y="38"/>
                  </a:lnTo>
                  <a:lnTo>
                    <a:pt x="0" y="25"/>
                  </a:lnTo>
                  <a:lnTo>
                    <a:pt x="275" y="0"/>
                  </a:lnTo>
                  <a:lnTo>
                    <a:pt x="294" y="17"/>
                  </a:lnTo>
                  <a:lnTo>
                    <a:pt x="313" y="32"/>
                  </a:lnTo>
                  <a:lnTo>
                    <a:pt x="335" y="48"/>
                  </a:lnTo>
                  <a:lnTo>
                    <a:pt x="355" y="62"/>
                  </a:lnTo>
                  <a:lnTo>
                    <a:pt x="375" y="78"/>
                  </a:lnTo>
                  <a:lnTo>
                    <a:pt x="395" y="96"/>
                  </a:lnTo>
                  <a:lnTo>
                    <a:pt x="413" y="114"/>
                  </a:lnTo>
                  <a:lnTo>
                    <a:pt x="427" y="135"/>
                  </a:lnTo>
                  <a:lnTo>
                    <a:pt x="427" y="135"/>
                  </a:lnTo>
                  <a:close/>
                </a:path>
              </a:pathLst>
            </a:custGeom>
            <a:solidFill>
              <a:srgbClr val="00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52"/>
            <p:cNvSpPr>
              <a:spLocks/>
            </p:cNvSpPr>
            <p:nvPr/>
          </p:nvSpPr>
          <p:spPr bwMode="auto">
            <a:xfrm>
              <a:off x="3510" y="2865"/>
              <a:ext cx="1138" cy="558"/>
            </a:xfrm>
            <a:custGeom>
              <a:avLst/>
              <a:gdLst>
                <a:gd name="T0" fmla="*/ 863 w 1138"/>
                <a:gd name="T1" fmla="*/ 492 h 558"/>
                <a:gd name="T2" fmla="*/ 828 w 1138"/>
                <a:gd name="T3" fmla="*/ 537 h 558"/>
                <a:gd name="T4" fmla="*/ 780 w 1138"/>
                <a:gd name="T5" fmla="*/ 495 h 558"/>
                <a:gd name="T6" fmla="*/ 705 w 1138"/>
                <a:gd name="T7" fmla="*/ 434 h 558"/>
                <a:gd name="T8" fmla="*/ 747 w 1138"/>
                <a:gd name="T9" fmla="*/ 382 h 558"/>
                <a:gd name="T10" fmla="*/ 841 w 1138"/>
                <a:gd name="T11" fmla="*/ 348 h 558"/>
                <a:gd name="T12" fmla="*/ 906 w 1138"/>
                <a:gd name="T13" fmla="*/ 374 h 558"/>
                <a:gd name="T14" fmla="*/ 955 w 1138"/>
                <a:gd name="T15" fmla="*/ 393 h 558"/>
                <a:gd name="T16" fmla="*/ 950 w 1138"/>
                <a:gd name="T17" fmla="*/ 357 h 558"/>
                <a:gd name="T18" fmla="*/ 906 w 1138"/>
                <a:gd name="T19" fmla="*/ 334 h 558"/>
                <a:gd name="T20" fmla="*/ 921 w 1138"/>
                <a:gd name="T21" fmla="*/ 318 h 558"/>
                <a:gd name="T22" fmla="*/ 958 w 1138"/>
                <a:gd name="T23" fmla="*/ 314 h 558"/>
                <a:gd name="T24" fmla="*/ 997 w 1138"/>
                <a:gd name="T25" fmla="*/ 325 h 558"/>
                <a:gd name="T26" fmla="*/ 999 w 1138"/>
                <a:gd name="T27" fmla="*/ 296 h 558"/>
                <a:gd name="T28" fmla="*/ 970 w 1138"/>
                <a:gd name="T29" fmla="*/ 282 h 558"/>
                <a:gd name="T30" fmla="*/ 896 w 1138"/>
                <a:gd name="T31" fmla="*/ 296 h 558"/>
                <a:gd name="T32" fmla="*/ 813 w 1138"/>
                <a:gd name="T33" fmla="*/ 321 h 558"/>
                <a:gd name="T34" fmla="*/ 735 w 1138"/>
                <a:gd name="T35" fmla="*/ 350 h 558"/>
                <a:gd name="T36" fmla="*/ 658 w 1138"/>
                <a:gd name="T37" fmla="*/ 392 h 558"/>
                <a:gd name="T38" fmla="*/ 593 w 1138"/>
                <a:gd name="T39" fmla="*/ 416 h 558"/>
                <a:gd name="T40" fmla="*/ 538 w 1138"/>
                <a:gd name="T41" fmla="*/ 447 h 558"/>
                <a:gd name="T42" fmla="*/ 483 w 1138"/>
                <a:gd name="T43" fmla="*/ 474 h 558"/>
                <a:gd name="T44" fmla="*/ 419 w 1138"/>
                <a:gd name="T45" fmla="*/ 474 h 558"/>
                <a:gd name="T46" fmla="*/ 363 w 1138"/>
                <a:gd name="T47" fmla="*/ 489 h 558"/>
                <a:gd name="T48" fmla="*/ 334 w 1138"/>
                <a:gd name="T49" fmla="*/ 541 h 558"/>
                <a:gd name="T50" fmla="*/ 254 w 1138"/>
                <a:gd name="T51" fmla="*/ 557 h 558"/>
                <a:gd name="T52" fmla="*/ 138 w 1138"/>
                <a:gd name="T53" fmla="*/ 557 h 558"/>
                <a:gd name="T54" fmla="*/ 119 w 1138"/>
                <a:gd name="T55" fmla="*/ 492 h 558"/>
                <a:gd name="T56" fmla="*/ 142 w 1138"/>
                <a:gd name="T57" fmla="*/ 437 h 558"/>
                <a:gd name="T58" fmla="*/ 128 w 1138"/>
                <a:gd name="T59" fmla="*/ 387 h 558"/>
                <a:gd name="T60" fmla="*/ 96 w 1138"/>
                <a:gd name="T61" fmla="*/ 361 h 558"/>
                <a:gd name="T62" fmla="*/ 41 w 1138"/>
                <a:gd name="T63" fmla="*/ 325 h 558"/>
                <a:gd name="T64" fmla="*/ 0 w 1138"/>
                <a:gd name="T65" fmla="*/ 202 h 558"/>
                <a:gd name="T66" fmla="*/ 116 w 1138"/>
                <a:gd name="T67" fmla="*/ 105 h 558"/>
                <a:gd name="T68" fmla="*/ 161 w 1138"/>
                <a:gd name="T69" fmla="*/ 195 h 558"/>
                <a:gd name="T70" fmla="*/ 226 w 1138"/>
                <a:gd name="T71" fmla="*/ 274 h 558"/>
                <a:gd name="T72" fmla="*/ 309 w 1138"/>
                <a:gd name="T73" fmla="*/ 335 h 558"/>
                <a:gd name="T74" fmla="*/ 406 w 1138"/>
                <a:gd name="T75" fmla="*/ 367 h 558"/>
                <a:gd name="T76" fmla="*/ 463 w 1138"/>
                <a:gd name="T77" fmla="*/ 411 h 558"/>
                <a:gd name="T78" fmla="*/ 531 w 1138"/>
                <a:gd name="T79" fmla="*/ 425 h 558"/>
                <a:gd name="T80" fmla="*/ 615 w 1138"/>
                <a:gd name="T81" fmla="*/ 400 h 558"/>
                <a:gd name="T82" fmla="*/ 671 w 1138"/>
                <a:gd name="T83" fmla="*/ 332 h 558"/>
                <a:gd name="T84" fmla="*/ 676 w 1138"/>
                <a:gd name="T85" fmla="*/ 270 h 558"/>
                <a:gd name="T86" fmla="*/ 731 w 1138"/>
                <a:gd name="T87" fmla="*/ 190 h 558"/>
                <a:gd name="T88" fmla="*/ 757 w 1138"/>
                <a:gd name="T89" fmla="*/ 98 h 558"/>
                <a:gd name="T90" fmla="*/ 809 w 1138"/>
                <a:gd name="T91" fmla="*/ 76 h 558"/>
                <a:gd name="T92" fmla="*/ 835 w 1138"/>
                <a:gd name="T93" fmla="*/ 25 h 558"/>
                <a:gd name="T94" fmla="*/ 923 w 1138"/>
                <a:gd name="T95" fmla="*/ 35 h 558"/>
                <a:gd name="T96" fmla="*/ 1013 w 1138"/>
                <a:gd name="T97" fmla="*/ 113 h 558"/>
                <a:gd name="T98" fmla="*/ 1081 w 1138"/>
                <a:gd name="T99" fmla="*/ 218 h 558"/>
                <a:gd name="T100" fmla="*/ 1129 w 1138"/>
                <a:gd name="T101" fmla="*/ 329 h 558"/>
                <a:gd name="T102" fmla="*/ 1102 w 1138"/>
                <a:gd name="T103" fmla="*/ 396 h 558"/>
                <a:gd name="T104" fmla="*/ 1039 w 1138"/>
                <a:gd name="T105" fmla="*/ 415 h 558"/>
                <a:gd name="T106" fmla="*/ 970 w 1138"/>
                <a:gd name="T107" fmla="*/ 422 h 558"/>
                <a:gd name="T108" fmla="*/ 909 w 1138"/>
                <a:gd name="T109" fmla="*/ 450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8" h="558">
                  <a:moveTo>
                    <a:pt x="897" y="463"/>
                  </a:moveTo>
                  <a:lnTo>
                    <a:pt x="884" y="472"/>
                  </a:lnTo>
                  <a:lnTo>
                    <a:pt x="873" y="482"/>
                  </a:lnTo>
                  <a:lnTo>
                    <a:pt x="863" y="492"/>
                  </a:lnTo>
                  <a:lnTo>
                    <a:pt x="854" y="502"/>
                  </a:lnTo>
                  <a:lnTo>
                    <a:pt x="845" y="514"/>
                  </a:lnTo>
                  <a:lnTo>
                    <a:pt x="836" y="524"/>
                  </a:lnTo>
                  <a:lnTo>
                    <a:pt x="828" y="537"/>
                  </a:lnTo>
                  <a:lnTo>
                    <a:pt x="819" y="548"/>
                  </a:lnTo>
                  <a:lnTo>
                    <a:pt x="807" y="531"/>
                  </a:lnTo>
                  <a:lnTo>
                    <a:pt x="794" y="514"/>
                  </a:lnTo>
                  <a:lnTo>
                    <a:pt x="780" y="495"/>
                  </a:lnTo>
                  <a:lnTo>
                    <a:pt x="763" y="477"/>
                  </a:lnTo>
                  <a:lnTo>
                    <a:pt x="745" y="460"/>
                  </a:lnTo>
                  <a:lnTo>
                    <a:pt x="725" y="445"/>
                  </a:lnTo>
                  <a:lnTo>
                    <a:pt x="705" y="434"/>
                  </a:lnTo>
                  <a:lnTo>
                    <a:pt x="686" y="425"/>
                  </a:lnTo>
                  <a:lnTo>
                    <a:pt x="705" y="412"/>
                  </a:lnTo>
                  <a:lnTo>
                    <a:pt x="725" y="396"/>
                  </a:lnTo>
                  <a:lnTo>
                    <a:pt x="747" y="382"/>
                  </a:lnTo>
                  <a:lnTo>
                    <a:pt x="768" y="367"/>
                  </a:lnTo>
                  <a:lnTo>
                    <a:pt x="792" y="356"/>
                  </a:lnTo>
                  <a:lnTo>
                    <a:pt x="815" y="348"/>
                  </a:lnTo>
                  <a:lnTo>
                    <a:pt x="841" y="348"/>
                  </a:lnTo>
                  <a:lnTo>
                    <a:pt x="867" y="357"/>
                  </a:lnTo>
                  <a:lnTo>
                    <a:pt x="880" y="360"/>
                  </a:lnTo>
                  <a:lnTo>
                    <a:pt x="893" y="367"/>
                  </a:lnTo>
                  <a:lnTo>
                    <a:pt x="906" y="374"/>
                  </a:lnTo>
                  <a:lnTo>
                    <a:pt x="918" y="383"/>
                  </a:lnTo>
                  <a:lnTo>
                    <a:pt x="931" y="389"/>
                  </a:lnTo>
                  <a:lnTo>
                    <a:pt x="942" y="393"/>
                  </a:lnTo>
                  <a:lnTo>
                    <a:pt x="955" y="393"/>
                  </a:lnTo>
                  <a:lnTo>
                    <a:pt x="968" y="387"/>
                  </a:lnTo>
                  <a:lnTo>
                    <a:pt x="964" y="376"/>
                  </a:lnTo>
                  <a:lnTo>
                    <a:pt x="958" y="366"/>
                  </a:lnTo>
                  <a:lnTo>
                    <a:pt x="950" y="357"/>
                  </a:lnTo>
                  <a:lnTo>
                    <a:pt x="939" y="350"/>
                  </a:lnTo>
                  <a:lnTo>
                    <a:pt x="928" y="344"/>
                  </a:lnTo>
                  <a:lnTo>
                    <a:pt x="916" y="338"/>
                  </a:lnTo>
                  <a:lnTo>
                    <a:pt x="906" y="334"/>
                  </a:lnTo>
                  <a:lnTo>
                    <a:pt x="897" y="328"/>
                  </a:lnTo>
                  <a:lnTo>
                    <a:pt x="905" y="324"/>
                  </a:lnTo>
                  <a:lnTo>
                    <a:pt x="912" y="321"/>
                  </a:lnTo>
                  <a:lnTo>
                    <a:pt x="921" y="318"/>
                  </a:lnTo>
                  <a:lnTo>
                    <a:pt x="929" y="315"/>
                  </a:lnTo>
                  <a:lnTo>
                    <a:pt x="939" y="315"/>
                  </a:lnTo>
                  <a:lnTo>
                    <a:pt x="950" y="314"/>
                  </a:lnTo>
                  <a:lnTo>
                    <a:pt x="958" y="314"/>
                  </a:lnTo>
                  <a:lnTo>
                    <a:pt x="968" y="315"/>
                  </a:lnTo>
                  <a:lnTo>
                    <a:pt x="977" y="322"/>
                  </a:lnTo>
                  <a:lnTo>
                    <a:pt x="987" y="325"/>
                  </a:lnTo>
                  <a:lnTo>
                    <a:pt x="997" y="325"/>
                  </a:lnTo>
                  <a:lnTo>
                    <a:pt x="1006" y="318"/>
                  </a:lnTo>
                  <a:lnTo>
                    <a:pt x="1006" y="309"/>
                  </a:lnTo>
                  <a:lnTo>
                    <a:pt x="1003" y="302"/>
                  </a:lnTo>
                  <a:lnTo>
                    <a:pt x="999" y="296"/>
                  </a:lnTo>
                  <a:lnTo>
                    <a:pt x="993" y="290"/>
                  </a:lnTo>
                  <a:lnTo>
                    <a:pt x="986" y="286"/>
                  </a:lnTo>
                  <a:lnTo>
                    <a:pt x="979" y="283"/>
                  </a:lnTo>
                  <a:lnTo>
                    <a:pt x="970" y="282"/>
                  </a:lnTo>
                  <a:lnTo>
                    <a:pt x="963" y="280"/>
                  </a:lnTo>
                  <a:lnTo>
                    <a:pt x="939" y="286"/>
                  </a:lnTo>
                  <a:lnTo>
                    <a:pt x="918" y="292"/>
                  </a:lnTo>
                  <a:lnTo>
                    <a:pt x="896" y="296"/>
                  </a:lnTo>
                  <a:lnTo>
                    <a:pt x="876" y="302"/>
                  </a:lnTo>
                  <a:lnTo>
                    <a:pt x="854" y="308"/>
                  </a:lnTo>
                  <a:lnTo>
                    <a:pt x="834" y="314"/>
                  </a:lnTo>
                  <a:lnTo>
                    <a:pt x="813" y="321"/>
                  </a:lnTo>
                  <a:lnTo>
                    <a:pt x="794" y="327"/>
                  </a:lnTo>
                  <a:lnTo>
                    <a:pt x="774" y="334"/>
                  </a:lnTo>
                  <a:lnTo>
                    <a:pt x="755" y="341"/>
                  </a:lnTo>
                  <a:lnTo>
                    <a:pt x="735" y="350"/>
                  </a:lnTo>
                  <a:lnTo>
                    <a:pt x="716" y="358"/>
                  </a:lnTo>
                  <a:lnTo>
                    <a:pt x="697" y="369"/>
                  </a:lnTo>
                  <a:lnTo>
                    <a:pt x="678" y="380"/>
                  </a:lnTo>
                  <a:lnTo>
                    <a:pt x="658" y="392"/>
                  </a:lnTo>
                  <a:lnTo>
                    <a:pt x="638" y="405"/>
                  </a:lnTo>
                  <a:lnTo>
                    <a:pt x="622" y="406"/>
                  </a:lnTo>
                  <a:lnTo>
                    <a:pt x="607" y="411"/>
                  </a:lnTo>
                  <a:lnTo>
                    <a:pt x="593" y="416"/>
                  </a:lnTo>
                  <a:lnTo>
                    <a:pt x="578" y="424"/>
                  </a:lnTo>
                  <a:lnTo>
                    <a:pt x="565" y="431"/>
                  </a:lnTo>
                  <a:lnTo>
                    <a:pt x="551" y="440"/>
                  </a:lnTo>
                  <a:lnTo>
                    <a:pt x="538" y="447"/>
                  </a:lnTo>
                  <a:lnTo>
                    <a:pt x="525" y="456"/>
                  </a:lnTo>
                  <a:lnTo>
                    <a:pt x="510" y="463"/>
                  </a:lnTo>
                  <a:lnTo>
                    <a:pt x="497" y="470"/>
                  </a:lnTo>
                  <a:lnTo>
                    <a:pt x="483" y="474"/>
                  </a:lnTo>
                  <a:lnTo>
                    <a:pt x="468" y="477"/>
                  </a:lnTo>
                  <a:lnTo>
                    <a:pt x="452" y="479"/>
                  </a:lnTo>
                  <a:lnTo>
                    <a:pt x="436" y="479"/>
                  </a:lnTo>
                  <a:lnTo>
                    <a:pt x="419" y="474"/>
                  </a:lnTo>
                  <a:lnTo>
                    <a:pt x="402" y="467"/>
                  </a:lnTo>
                  <a:lnTo>
                    <a:pt x="387" y="473"/>
                  </a:lnTo>
                  <a:lnTo>
                    <a:pt x="374" y="480"/>
                  </a:lnTo>
                  <a:lnTo>
                    <a:pt x="363" y="489"/>
                  </a:lnTo>
                  <a:lnTo>
                    <a:pt x="354" y="501"/>
                  </a:lnTo>
                  <a:lnTo>
                    <a:pt x="345" y="514"/>
                  </a:lnTo>
                  <a:lnTo>
                    <a:pt x="338" y="527"/>
                  </a:lnTo>
                  <a:lnTo>
                    <a:pt x="334" y="541"/>
                  </a:lnTo>
                  <a:lnTo>
                    <a:pt x="329" y="554"/>
                  </a:lnTo>
                  <a:lnTo>
                    <a:pt x="307" y="554"/>
                  </a:lnTo>
                  <a:lnTo>
                    <a:pt x="281" y="556"/>
                  </a:lnTo>
                  <a:lnTo>
                    <a:pt x="254" y="557"/>
                  </a:lnTo>
                  <a:lnTo>
                    <a:pt x="225" y="557"/>
                  </a:lnTo>
                  <a:lnTo>
                    <a:pt x="194" y="558"/>
                  </a:lnTo>
                  <a:lnTo>
                    <a:pt x="165" y="558"/>
                  </a:lnTo>
                  <a:lnTo>
                    <a:pt x="138" y="557"/>
                  </a:lnTo>
                  <a:lnTo>
                    <a:pt x="112" y="554"/>
                  </a:lnTo>
                  <a:lnTo>
                    <a:pt x="96" y="512"/>
                  </a:lnTo>
                  <a:lnTo>
                    <a:pt x="109" y="502"/>
                  </a:lnTo>
                  <a:lnTo>
                    <a:pt x="119" y="492"/>
                  </a:lnTo>
                  <a:lnTo>
                    <a:pt x="128" y="479"/>
                  </a:lnTo>
                  <a:lnTo>
                    <a:pt x="135" y="466"/>
                  </a:lnTo>
                  <a:lnTo>
                    <a:pt x="139" y="451"/>
                  </a:lnTo>
                  <a:lnTo>
                    <a:pt x="142" y="437"/>
                  </a:lnTo>
                  <a:lnTo>
                    <a:pt x="141" y="421"/>
                  </a:lnTo>
                  <a:lnTo>
                    <a:pt x="136" y="405"/>
                  </a:lnTo>
                  <a:lnTo>
                    <a:pt x="134" y="395"/>
                  </a:lnTo>
                  <a:lnTo>
                    <a:pt x="128" y="387"/>
                  </a:lnTo>
                  <a:lnTo>
                    <a:pt x="120" y="380"/>
                  </a:lnTo>
                  <a:lnTo>
                    <a:pt x="113" y="374"/>
                  </a:lnTo>
                  <a:lnTo>
                    <a:pt x="105" y="369"/>
                  </a:lnTo>
                  <a:lnTo>
                    <a:pt x="96" y="361"/>
                  </a:lnTo>
                  <a:lnTo>
                    <a:pt x="89" y="356"/>
                  </a:lnTo>
                  <a:lnTo>
                    <a:pt x="81" y="347"/>
                  </a:lnTo>
                  <a:lnTo>
                    <a:pt x="48" y="353"/>
                  </a:lnTo>
                  <a:lnTo>
                    <a:pt x="41" y="325"/>
                  </a:lnTo>
                  <a:lnTo>
                    <a:pt x="29" y="296"/>
                  </a:lnTo>
                  <a:lnTo>
                    <a:pt x="16" y="264"/>
                  </a:lnTo>
                  <a:lnTo>
                    <a:pt x="5" y="232"/>
                  </a:lnTo>
                  <a:lnTo>
                    <a:pt x="0" y="202"/>
                  </a:lnTo>
                  <a:lnTo>
                    <a:pt x="5" y="174"/>
                  </a:lnTo>
                  <a:lnTo>
                    <a:pt x="23" y="151"/>
                  </a:lnTo>
                  <a:lnTo>
                    <a:pt x="58" y="135"/>
                  </a:lnTo>
                  <a:lnTo>
                    <a:pt x="116" y="105"/>
                  </a:lnTo>
                  <a:lnTo>
                    <a:pt x="125" y="128"/>
                  </a:lnTo>
                  <a:lnTo>
                    <a:pt x="135" y="151"/>
                  </a:lnTo>
                  <a:lnTo>
                    <a:pt x="147" y="173"/>
                  </a:lnTo>
                  <a:lnTo>
                    <a:pt x="161" y="195"/>
                  </a:lnTo>
                  <a:lnTo>
                    <a:pt x="176" y="216"/>
                  </a:lnTo>
                  <a:lnTo>
                    <a:pt x="190" y="237"/>
                  </a:lnTo>
                  <a:lnTo>
                    <a:pt x="207" y="256"/>
                  </a:lnTo>
                  <a:lnTo>
                    <a:pt x="226" y="274"/>
                  </a:lnTo>
                  <a:lnTo>
                    <a:pt x="245" y="292"/>
                  </a:lnTo>
                  <a:lnTo>
                    <a:pt x="265" y="308"/>
                  </a:lnTo>
                  <a:lnTo>
                    <a:pt x="287" y="322"/>
                  </a:lnTo>
                  <a:lnTo>
                    <a:pt x="309" y="335"/>
                  </a:lnTo>
                  <a:lnTo>
                    <a:pt x="332" y="345"/>
                  </a:lnTo>
                  <a:lnTo>
                    <a:pt x="355" y="356"/>
                  </a:lnTo>
                  <a:lnTo>
                    <a:pt x="380" y="363"/>
                  </a:lnTo>
                  <a:lnTo>
                    <a:pt x="406" y="367"/>
                  </a:lnTo>
                  <a:lnTo>
                    <a:pt x="418" y="383"/>
                  </a:lnTo>
                  <a:lnTo>
                    <a:pt x="431" y="395"/>
                  </a:lnTo>
                  <a:lnTo>
                    <a:pt x="447" y="405"/>
                  </a:lnTo>
                  <a:lnTo>
                    <a:pt x="463" y="411"/>
                  </a:lnTo>
                  <a:lnTo>
                    <a:pt x="480" y="416"/>
                  </a:lnTo>
                  <a:lnTo>
                    <a:pt x="497" y="421"/>
                  </a:lnTo>
                  <a:lnTo>
                    <a:pt x="515" y="422"/>
                  </a:lnTo>
                  <a:lnTo>
                    <a:pt x="531" y="425"/>
                  </a:lnTo>
                  <a:lnTo>
                    <a:pt x="554" y="425"/>
                  </a:lnTo>
                  <a:lnTo>
                    <a:pt x="576" y="419"/>
                  </a:lnTo>
                  <a:lnTo>
                    <a:pt x="596" y="412"/>
                  </a:lnTo>
                  <a:lnTo>
                    <a:pt x="615" y="400"/>
                  </a:lnTo>
                  <a:lnTo>
                    <a:pt x="632" y="386"/>
                  </a:lnTo>
                  <a:lnTo>
                    <a:pt x="648" y="370"/>
                  </a:lnTo>
                  <a:lnTo>
                    <a:pt x="661" y="351"/>
                  </a:lnTo>
                  <a:lnTo>
                    <a:pt x="671" y="332"/>
                  </a:lnTo>
                  <a:lnTo>
                    <a:pt x="677" y="316"/>
                  </a:lnTo>
                  <a:lnTo>
                    <a:pt x="677" y="303"/>
                  </a:lnTo>
                  <a:lnTo>
                    <a:pt x="676" y="287"/>
                  </a:lnTo>
                  <a:lnTo>
                    <a:pt x="676" y="270"/>
                  </a:lnTo>
                  <a:lnTo>
                    <a:pt x="693" y="251"/>
                  </a:lnTo>
                  <a:lnTo>
                    <a:pt x="707" y="232"/>
                  </a:lnTo>
                  <a:lnTo>
                    <a:pt x="721" y="211"/>
                  </a:lnTo>
                  <a:lnTo>
                    <a:pt x="731" y="190"/>
                  </a:lnTo>
                  <a:lnTo>
                    <a:pt x="739" y="167"/>
                  </a:lnTo>
                  <a:lnTo>
                    <a:pt x="747" y="145"/>
                  </a:lnTo>
                  <a:lnTo>
                    <a:pt x="752" y="121"/>
                  </a:lnTo>
                  <a:lnTo>
                    <a:pt x="757" y="98"/>
                  </a:lnTo>
                  <a:lnTo>
                    <a:pt x="773" y="96"/>
                  </a:lnTo>
                  <a:lnTo>
                    <a:pt x="786" y="92"/>
                  </a:lnTo>
                  <a:lnTo>
                    <a:pt x="797" y="84"/>
                  </a:lnTo>
                  <a:lnTo>
                    <a:pt x="809" y="76"/>
                  </a:lnTo>
                  <a:lnTo>
                    <a:pt x="818" y="64"/>
                  </a:lnTo>
                  <a:lnTo>
                    <a:pt x="825" y="51"/>
                  </a:lnTo>
                  <a:lnTo>
                    <a:pt x="831" y="38"/>
                  </a:lnTo>
                  <a:lnTo>
                    <a:pt x="835" y="25"/>
                  </a:lnTo>
                  <a:lnTo>
                    <a:pt x="839" y="0"/>
                  </a:lnTo>
                  <a:lnTo>
                    <a:pt x="868" y="9"/>
                  </a:lnTo>
                  <a:lnTo>
                    <a:pt x="896" y="21"/>
                  </a:lnTo>
                  <a:lnTo>
                    <a:pt x="923" y="35"/>
                  </a:lnTo>
                  <a:lnTo>
                    <a:pt x="948" y="51"/>
                  </a:lnTo>
                  <a:lnTo>
                    <a:pt x="971" y="70"/>
                  </a:lnTo>
                  <a:lnTo>
                    <a:pt x="993" y="92"/>
                  </a:lnTo>
                  <a:lnTo>
                    <a:pt x="1013" y="113"/>
                  </a:lnTo>
                  <a:lnTo>
                    <a:pt x="1032" y="138"/>
                  </a:lnTo>
                  <a:lnTo>
                    <a:pt x="1050" y="164"/>
                  </a:lnTo>
                  <a:lnTo>
                    <a:pt x="1065" y="190"/>
                  </a:lnTo>
                  <a:lnTo>
                    <a:pt x="1081" y="218"/>
                  </a:lnTo>
                  <a:lnTo>
                    <a:pt x="1094" y="245"/>
                  </a:lnTo>
                  <a:lnTo>
                    <a:pt x="1108" y="274"/>
                  </a:lnTo>
                  <a:lnTo>
                    <a:pt x="1119" y="302"/>
                  </a:lnTo>
                  <a:lnTo>
                    <a:pt x="1129" y="329"/>
                  </a:lnTo>
                  <a:lnTo>
                    <a:pt x="1138" y="357"/>
                  </a:lnTo>
                  <a:lnTo>
                    <a:pt x="1128" y="373"/>
                  </a:lnTo>
                  <a:lnTo>
                    <a:pt x="1116" y="386"/>
                  </a:lnTo>
                  <a:lnTo>
                    <a:pt x="1102" y="396"/>
                  </a:lnTo>
                  <a:lnTo>
                    <a:pt x="1087" y="403"/>
                  </a:lnTo>
                  <a:lnTo>
                    <a:pt x="1071" y="408"/>
                  </a:lnTo>
                  <a:lnTo>
                    <a:pt x="1055" y="412"/>
                  </a:lnTo>
                  <a:lnTo>
                    <a:pt x="1039" y="415"/>
                  </a:lnTo>
                  <a:lnTo>
                    <a:pt x="1022" y="416"/>
                  </a:lnTo>
                  <a:lnTo>
                    <a:pt x="1005" y="418"/>
                  </a:lnTo>
                  <a:lnTo>
                    <a:pt x="987" y="421"/>
                  </a:lnTo>
                  <a:lnTo>
                    <a:pt x="970" y="422"/>
                  </a:lnTo>
                  <a:lnTo>
                    <a:pt x="954" y="427"/>
                  </a:lnTo>
                  <a:lnTo>
                    <a:pt x="938" y="432"/>
                  </a:lnTo>
                  <a:lnTo>
                    <a:pt x="923" y="440"/>
                  </a:lnTo>
                  <a:lnTo>
                    <a:pt x="909" y="450"/>
                  </a:lnTo>
                  <a:lnTo>
                    <a:pt x="897" y="463"/>
                  </a:lnTo>
                  <a:lnTo>
                    <a:pt x="897" y="463"/>
                  </a:lnTo>
                  <a:close/>
                </a:path>
              </a:pathLst>
            </a:custGeom>
            <a:solidFill>
              <a:srgbClr val="66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4507" y="2094"/>
              <a:ext cx="135" cy="135"/>
            </a:xfrm>
            <a:custGeom>
              <a:avLst/>
              <a:gdLst>
                <a:gd name="T0" fmla="*/ 131 w 135"/>
                <a:gd name="T1" fmla="*/ 135 h 135"/>
                <a:gd name="T2" fmla="*/ 116 w 135"/>
                <a:gd name="T3" fmla="*/ 129 h 135"/>
                <a:gd name="T4" fmla="*/ 102 w 135"/>
                <a:gd name="T5" fmla="*/ 126 h 135"/>
                <a:gd name="T6" fmla="*/ 86 w 135"/>
                <a:gd name="T7" fmla="*/ 123 h 135"/>
                <a:gd name="T8" fmla="*/ 70 w 135"/>
                <a:gd name="T9" fmla="*/ 123 h 135"/>
                <a:gd name="T10" fmla="*/ 53 w 135"/>
                <a:gd name="T11" fmla="*/ 123 h 135"/>
                <a:gd name="T12" fmla="*/ 37 w 135"/>
                <a:gd name="T13" fmla="*/ 125 h 135"/>
                <a:gd name="T14" fmla="*/ 21 w 135"/>
                <a:gd name="T15" fmla="*/ 125 h 135"/>
                <a:gd name="T16" fmla="*/ 6 w 135"/>
                <a:gd name="T17" fmla="*/ 125 h 135"/>
                <a:gd name="T18" fmla="*/ 0 w 135"/>
                <a:gd name="T19" fmla="*/ 110 h 135"/>
                <a:gd name="T20" fmla="*/ 11 w 135"/>
                <a:gd name="T21" fmla="*/ 97 h 135"/>
                <a:gd name="T22" fmla="*/ 19 w 135"/>
                <a:gd name="T23" fmla="*/ 83 h 135"/>
                <a:gd name="T24" fmla="*/ 29 w 135"/>
                <a:gd name="T25" fmla="*/ 70 h 135"/>
                <a:gd name="T26" fmla="*/ 38 w 135"/>
                <a:gd name="T27" fmla="*/ 57 h 135"/>
                <a:gd name="T28" fmla="*/ 45 w 135"/>
                <a:gd name="T29" fmla="*/ 42 h 135"/>
                <a:gd name="T30" fmla="*/ 53 w 135"/>
                <a:gd name="T31" fmla="*/ 29 h 135"/>
                <a:gd name="T32" fmla="*/ 58 w 135"/>
                <a:gd name="T33" fmla="*/ 15 h 135"/>
                <a:gd name="T34" fmla="*/ 63 w 135"/>
                <a:gd name="T35" fmla="*/ 0 h 135"/>
                <a:gd name="T36" fmla="*/ 79 w 135"/>
                <a:gd name="T37" fmla="*/ 0 h 135"/>
                <a:gd name="T38" fmla="*/ 76 w 135"/>
                <a:gd name="T39" fmla="*/ 13 h 135"/>
                <a:gd name="T40" fmla="*/ 70 w 135"/>
                <a:gd name="T41" fmla="*/ 26 h 135"/>
                <a:gd name="T42" fmla="*/ 64 w 135"/>
                <a:gd name="T43" fmla="*/ 38 h 135"/>
                <a:gd name="T44" fmla="*/ 58 w 135"/>
                <a:gd name="T45" fmla="*/ 50 h 135"/>
                <a:gd name="T46" fmla="*/ 51 w 135"/>
                <a:gd name="T47" fmla="*/ 63 h 135"/>
                <a:gd name="T48" fmla="*/ 44 w 135"/>
                <a:gd name="T49" fmla="*/ 74 h 135"/>
                <a:gd name="T50" fmla="*/ 38 w 135"/>
                <a:gd name="T51" fmla="*/ 87 h 135"/>
                <a:gd name="T52" fmla="*/ 34 w 135"/>
                <a:gd name="T53" fmla="*/ 100 h 135"/>
                <a:gd name="T54" fmla="*/ 135 w 135"/>
                <a:gd name="T55" fmla="*/ 115 h 135"/>
                <a:gd name="T56" fmla="*/ 131 w 135"/>
                <a:gd name="T57" fmla="*/ 119 h 135"/>
                <a:gd name="T58" fmla="*/ 131 w 135"/>
                <a:gd name="T59" fmla="*/ 123 h 135"/>
                <a:gd name="T60" fmla="*/ 131 w 135"/>
                <a:gd name="T61" fmla="*/ 129 h 135"/>
                <a:gd name="T62" fmla="*/ 131 w 135"/>
                <a:gd name="T63" fmla="*/ 135 h 135"/>
                <a:gd name="T64" fmla="*/ 131 w 135"/>
                <a:gd name="T65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5" h="135">
                  <a:moveTo>
                    <a:pt x="131" y="135"/>
                  </a:moveTo>
                  <a:lnTo>
                    <a:pt x="116" y="129"/>
                  </a:lnTo>
                  <a:lnTo>
                    <a:pt x="102" y="126"/>
                  </a:lnTo>
                  <a:lnTo>
                    <a:pt x="86" y="123"/>
                  </a:lnTo>
                  <a:lnTo>
                    <a:pt x="70" y="123"/>
                  </a:lnTo>
                  <a:lnTo>
                    <a:pt x="53" y="123"/>
                  </a:lnTo>
                  <a:lnTo>
                    <a:pt x="37" y="125"/>
                  </a:lnTo>
                  <a:lnTo>
                    <a:pt x="21" y="125"/>
                  </a:lnTo>
                  <a:lnTo>
                    <a:pt x="6" y="125"/>
                  </a:lnTo>
                  <a:lnTo>
                    <a:pt x="0" y="110"/>
                  </a:lnTo>
                  <a:lnTo>
                    <a:pt x="11" y="97"/>
                  </a:lnTo>
                  <a:lnTo>
                    <a:pt x="19" y="83"/>
                  </a:lnTo>
                  <a:lnTo>
                    <a:pt x="29" y="70"/>
                  </a:lnTo>
                  <a:lnTo>
                    <a:pt x="38" y="57"/>
                  </a:lnTo>
                  <a:lnTo>
                    <a:pt x="45" y="42"/>
                  </a:lnTo>
                  <a:lnTo>
                    <a:pt x="53" y="29"/>
                  </a:lnTo>
                  <a:lnTo>
                    <a:pt x="58" y="15"/>
                  </a:lnTo>
                  <a:lnTo>
                    <a:pt x="63" y="0"/>
                  </a:lnTo>
                  <a:lnTo>
                    <a:pt x="79" y="0"/>
                  </a:lnTo>
                  <a:lnTo>
                    <a:pt x="76" y="13"/>
                  </a:lnTo>
                  <a:lnTo>
                    <a:pt x="70" y="26"/>
                  </a:lnTo>
                  <a:lnTo>
                    <a:pt x="64" y="38"/>
                  </a:lnTo>
                  <a:lnTo>
                    <a:pt x="58" y="50"/>
                  </a:lnTo>
                  <a:lnTo>
                    <a:pt x="51" y="63"/>
                  </a:lnTo>
                  <a:lnTo>
                    <a:pt x="44" y="74"/>
                  </a:lnTo>
                  <a:lnTo>
                    <a:pt x="38" y="87"/>
                  </a:lnTo>
                  <a:lnTo>
                    <a:pt x="34" y="100"/>
                  </a:lnTo>
                  <a:lnTo>
                    <a:pt x="135" y="115"/>
                  </a:lnTo>
                  <a:lnTo>
                    <a:pt x="131" y="119"/>
                  </a:lnTo>
                  <a:lnTo>
                    <a:pt x="131" y="123"/>
                  </a:lnTo>
                  <a:lnTo>
                    <a:pt x="131" y="129"/>
                  </a:lnTo>
                  <a:lnTo>
                    <a:pt x="131" y="135"/>
                  </a:lnTo>
                  <a:lnTo>
                    <a:pt x="131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4449" y="2368"/>
              <a:ext cx="137" cy="174"/>
            </a:xfrm>
            <a:custGeom>
              <a:avLst/>
              <a:gdLst>
                <a:gd name="T0" fmla="*/ 6 w 137"/>
                <a:gd name="T1" fmla="*/ 174 h 174"/>
                <a:gd name="T2" fmla="*/ 0 w 137"/>
                <a:gd name="T3" fmla="*/ 0 h 174"/>
                <a:gd name="T4" fmla="*/ 16 w 137"/>
                <a:gd name="T5" fmla="*/ 5 h 174"/>
                <a:gd name="T6" fmla="*/ 32 w 137"/>
                <a:gd name="T7" fmla="*/ 12 h 174"/>
                <a:gd name="T8" fmla="*/ 48 w 137"/>
                <a:gd name="T9" fmla="*/ 22 h 174"/>
                <a:gd name="T10" fmla="*/ 66 w 137"/>
                <a:gd name="T11" fmla="*/ 31 h 174"/>
                <a:gd name="T12" fmla="*/ 82 w 137"/>
                <a:gd name="T13" fmla="*/ 41 h 174"/>
                <a:gd name="T14" fmla="*/ 99 w 137"/>
                <a:gd name="T15" fmla="*/ 48 h 174"/>
                <a:gd name="T16" fmla="*/ 118 w 137"/>
                <a:gd name="T17" fmla="*/ 55 h 174"/>
                <a:gd name="T18" fmla="*/ 137 w 137"/>
                <a:gd name="T19" fmla="*/ 58 h 174"/>
                <a:gd name="T20" fmla="*/ 125 w 137"/>
                <a:gd name="T21" fmla="*/ 76 h 174"/>
                <a:gd name="T22" fmla="*/ 112 w 137"/>
                <a:gd name="T23" fmla="*/ 93 h 174"/>
                <a:gd name="T24" fmla="*/ 96 w 137"/>
                <a:gd name="T25" fmla="*/ 107 h 174"/>
                <a:gd name="T26" fmla="*/ 79 w 137"/>
                <a:gd name="T27" fmla="*/ 122 h 174"/>
                <a:gd name="T28" fmla="*/ 60 w 137"/>
                <a:gd name="T29" fmla="*/ 136 h 174"/>
                <a:gd name="T30" fmla="*/ 42 w 137"/>
                <a:gd name="T31" fmla="*/ 150 h 174"/>
                <a:gd name="T32" fmla="*/ 24 w 137"/>
                <a:gd name="T33" fmla="*/ 161 h 174"/>
                <a:gd name="T34" fmla="*/ 6 w 137"/>
                <a:gd name="T35" fmla="*/ 174 h 174"/>
                <a:gd name="T36" fmla="*/ 6 w 137"/>
                <a:gd name="T37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7" h="174">
                  <a:moveTo>
                    <a:pt x="6" y="174"/>
                  </a:moveTo>
                  <a:lnTo>
                    <a:pt x="0" y="0"/>
                  </a:lnTo>
                  <a:lnTo>
                    <a:pt x="16" y="5"/>
                  </a:lnTo>
                  <a:lnTo>
                    <a:pt x="32" y="12"/>
                  </a:lnTo>
                  <a:lnTo>
                    <a:pt x="48" y="22"/>
                  </a:lnTo>
                  <a:lnTo>
                    <a:pt x="66" y="31"/>
                  </a:lnTo>
                  <a:lnTo>
                    <a:pt x="82" y="41"/>
                  </a:lnTo>
                  <a:lnTo>
                    <a:pt x="99" y="48"/>
                  </a:lnTo>
                  <a:lnTo>
                    <a:pt x="118" y="55"/>
                  </a:lnTo>
                  <a:lnTo>
                    <a:pt x="137" y="58"/>
                  </a:lnTo>
                  <a:lnTo>
                    <a:pt x="125" y="76"/>
                  </a:lnTo>
                  <a:lnTo>
                    <a:pt x="112" y="93"/>
                  </a:lnTo>
                  <a:lnTo>
                    <a:pt x="96" y="107"/>
                  </a:lnTo>
                  <a:lnTo>
                    <a:pt x="79" y="122"/>
                  </a:lnTo>
                  <a:lnTo>
                    <a:pt x="60" y="136"/>
                  </a:lnTo>
                  <a:lnTo>
                    <a:pt x="42" y="150"/>
                  </a:lnTo>
                  <a:lnTo>
                    <a:pt x="24" y="161"/>
                  </a:lnTo>
                  <a:lnTo>
                    <a:pt x="6" y="174"/>
                  </a:lnTo>
                  <a:lnTo>
                    <a:pt x="6" y="1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4397" y="1772"/>
              <a:ext cx="158" cy="132"/>
            </a:xfrm>
            <a:custGeom>
              <a:avLst/>
              <a:gdLst>
                <a:gd name="T0" fmla="*/ 144 w 158"/>
                <a:gd name="T1" fmla="*/ 112 h 132"/>
                <a:gd name="T2" fmla="*/ 136 w 158"/>
                <a:gd name="T3" fmla="*/ 100 h 132"/>
                <a:gd name="T4" fmla="*/ 132 w 158"/>
                <a:gd name="T5" fmla="*/ 87 h 132"/>
                <a:gd name="T6" fmla="*/ 129 w 158"/>
                <a:gd name="T7" fmla="*/ 74 h 132"/>
                <a:gd name="T8" fmla="*/ 126 w 158"/>
                <a:gd name="T9" fmla="*/ 60 h 132"/>
                <a:gd name="T10" fmla="*/ 122 w 158"/>
                <a:gd name="T11" fmla="*/ 45 h 132"/>
                <a:gd name="T12" fmla="*/ 116 w 158"/>
                <a:gd name="T13" fmla="*/ 34 h 132"/>
                <a:gd name="T14" fmla="*/ 106 w 158"/>
                <a:gd name="T15" fmla="*/ 24 h 132"/>
                <a:gd name="T16" fmla="*/ 92 w 158"/>
                <a:gd name="T17" fmla="*/ 15 h 132"/>
                <a:gd name="T18" fmla="*/ 80 w 158"/>
                <a:gd name="T19" fmla="*/ 18 h 132"/>
                <a:gd name="T20" fmla="*/ 70 w 158"/>
                <a:gd name="T21" fmla="*/ 21 h 132"/>
                <a:gd name="T22" fmla="*/ 58 w 158"/>
                <a:gd name="T23" fmla="*/ 28 h 132"/>
                <a:gd name="T24" fmla="*/ 49 w 158"/>
                <a:gd name="T25" fmla="*/ 35 h 132"/>
                <a:gd name="T26" fmla="*/ 39 w 158"/>
                <a:gd name="T27" fmla="*/ 44 h 132"/>
                <a:gd name="T28" fmla="*/ 32 w 158"/>
                <a:gd name="T29" fmla="*/ 53 h 132"/>
                <a:gd name="T30" fmla="*/ 26 w 158"/>
                <a:gd name="T31" fmla="*/ 64 h 132"/>
                <a:gd name="T32" fmla="*/ 20 w 158"/>
                <a:gd name="T33" fmla="*/ 74 h 132"/>
                <a:gd name="T34" fmla="*/ 15 w 158"/>
                <a:gd name="T35" fmla="*/ 132 h 132"/>
                <a:gd name="T36" fmla="*/ 5 w 158"/>
                <a:gd name="T37" fmla="*/ 132 h 132"/>
                <a:gd name="T38" fmla="*/ 0 w 158"/>
                <a:gd name="T39" fmla="*/ 105 h 132"/>
                <a:gd name="T40" fmla="*/ 5 w 158"/>
                <a:gd name="T41" fmla="*/ 80 h 132"/>
                <a:gd name="T42" fmla="*/ 13 w 158"/>
                <a:gd name="T43" fmla="*/ 55 h 132"/>
                <a:gd name="T44" fmla="*/ 25 w 158"/>
                <a:gd name="T45" fmla="*/ 32 h 132"/>
                <a:gd name="T46" fmla="*/ 34 w 158"/>
                <a:gd name="T47" fmla="*/ 24 h 132"/>
                <a:gd name="T48" fmla="*/ 42 w 158"/>
                <a:gd name="T49" fmla="*/ 16 h 132"/>
                <a:gd name="T50" fmla="*/ 52 w 158"/>
                <a:gd name="T51" fmla="*/ 11 h 132"/>
                <a:gd name="T52" fmla="*/ 63 w 158"/>
                <a:gd name="T53" fmla="*/ 6 h 132"/>
                <a:gd name="T54" fmla="*/ 73 w 158"/>
                <a:gd name="T55" fmla="*/ 3 h 132"/>
                <a:gd name="T56" fmla="*/ 84 w 158"/>
                <a:gd name="T57" fmla="*/ 0 h 132"/>
                <a:gd name="T58" fmla="*/ 94 w 158"/>
                <a:gd name="T59" fmla="*/ 0 h 132"/>
                <a:gd name="T60" fmla="*/ 106 w 158"/>
                <a:gd name="T61" fmla="*/ 2 h 132"/>
                <a:gd name="T62" fmla="*/ 121 w 158"/>
                <a:gd name="T63" fmla="*/ 9 h 132"/>
                <a:gd name="T64" fmla="*/ 131 w 158"/>
                <a:gd name="T65" fmla="*/ 19 h 132"/>
                <a:gd name="T66" fmla="*/ 138 w 158"/>
                <a:gd name="T67" fmla="*/ 32 h 132"/>
                <a:gd name="T68" fmla="*/ 144 w 158"/>
                <a:gd name="T69" fmla="*/ 45 h 132"/>
                <a:gd name="T70" fmla="*/ 148 w 158"/>
                <a:gd name="T71" fmla="*/ 60 h 132"/>
                <a:gd name="T72" fmla="*/ 151 w 158"/>
                <a:gd name="T73" fmla="*/ 76 h 132"/>
                <a:gd name="T74" fmla="*/ 154 w 158"/>
                <a:gd name="T75" fmla="*/ 90 h 132"/>
                <a:gd name="T76" fmla="*/ 158 w 158"/>
                <a:gd name="T77" fmla="*/ 105 h 132"/>
                <a:gd name="T78" fmla="*/ 144 w 158"/>
                <a:gd name="T79" fmla="*/ 112 h 132"/>
                <a:gd name="T80" fmla="*/ 144 w 158"/>
                <a:gd name="T81" fmla="*/ 11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8" h="132">
                  <a:moveTo>
                    <a:pt x="144" y="112"/>
                  </a:moveTo>
                  <a:lnTo>
                    <a:pt x="136" y="100"/>
                  </a:lnTo>
                  <a:lnTo>
                    <a:pt x="132" y="87"/>
                  </a:lnTo>
                  <a:lnTo>
                    <a:pt x="129" y="74"/>
                  </a:lnTo>
                  <a:lnTo>
                    <a:pt x="126" y="60"/>
                  </a:lnTo>
                  <a:lnTo>
                    <a:pt x="122" y="45"/>
                  </a:lnTo>
                  <a:lnTo>
                    <a:pt x="116" y="34"/>
                  </a:lnTo>
                  <a:lnTo>
                    <a:pt x="106" y="24"/>
                  </a:lnTo>
                  <a:lnTo>
                    <a:pt x="92" y="15"/>
                  </a:lnTo>
                  <a:lnTo>
                    <a:pt x="80" y="18"/>
                  </a:lnTo>
                  <a:lnTo>
                    <a:pt x="70" y="21"/>
                  </a:lnTo>
                  <a:lnTo>
                    <a:pt x="58" y="28"/>
                  </a:lnTo>
                  <a:lnTo>
                    <a:pt x="49" y="35"/>
                  </a:lnTo>
                  <a:lnTo>
                    <a:pt x="39" y="44"/>
                  </a:lnTo>
                  <a:lnTo>
                    <a:pt x="32" y="53"/>
                  </a:lnTo>
                  <a:lnTo>
                    <a:pt x="26" y="64"/>
                  </a:lnTo>
                  <a:lnTo>
                    <a:pt x="20" y="74"/>
                  </a:lnTo>
                  <a:lnTo>
                    <a:pt x="15" y="132"/>
                  </a:lnTo>
                  <a:lnTo>
                    <a:pt x="5" y="132"/>
                  </a:lnTo>
                  <a:lnTo>
                    <a:pt x="0" y="105"/>
                  </a:lnTo>
                  <a:lnTo>
                    <a:pt x="5" y="80"/>
                  </a:lnTo>
                  <a:lnTo>
                    <a:pt x="13" y="55"/>
                  </a:lnTo>
                  <a:lnTo>
                    <a:pt x="25" y="32"/>
                  </a:lnTo>
                  <a:lnTo>
                    <a:pt x="34" y="24"/>
                  </a:lnTo>
                  <a:lnTo>
                    <a:pt x="42" y="16"/>
                  </a:lnTo>
                  <a:lnTo>
                    <a:pt x="52" y="11"/>
                  </a:lnTo>
                  <a:lnTo>
                    <a:pt x="63" y="6"/>
                  </a:lnTo>
                  <a:lnTo>
                    <a:pt x="73" y="3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106" y="2"/>
                  </a:lnTo>
                  <a:lnTo>
                    <a:pt x="121" y="9"/>
                  </a:lnTo>
                  <a:lnTo>
                    <a:pt x="131" y="19"/>
                  </a:lnTo>
                  <a:lnTo>
                    <a:pt x="138" y="32"/>
                  </a:lnTo>
                  <a:lnTo>
                    <a:pt x="144" y="45"/>
                  </a:lnTo>
                  <a:lnTo>
                    <a:pt x="148" y="60"/>
                  </a:lnTo>
                  <a:lnTo>
                    <a:pt x="151" y="76"/>
                  </a:lnTo>
                  <a:lnTo>
                    <a:pt x="154" y="90"/>
                  </a:lnTo>
                  <a:lnTo>
                    <a:pt x="158" y="105"/>
                  </a:lnTo>
                  <a:lnTo>
                    <a:pt x="144" y="112"/>
                  </a:lnTo>
                  <a:lnTo>
                    <a:pt x="144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4489" y="1967"/>
              <a:ext cx="52" cy="150"/>
            </a:xfrm>
            <a:custGeom>
              <a:avLst/>
              <a:gdLst>
                <a:gd name="T0" fmla="*/ 52 w 52"/>
                <a:gd name="T1" fmla="*/ 150 h 150"/>
                <a:gd name="T2" fmla="*/ 37 w 52"/>
                <a:gd name="T3" fmla="*/ 150 h 150"/>
                <a:gd name="T4" fmla="*/ 26 w 52"/>
                <a:gd name="T5" fmla="*/ 117 h 150"/>
                <a:gd name="T6" fmla="*/ 18 w 52"/>
                <a:gd name="T7" fmla="*/ 81 h 150"/>
                <a:gd name="T8" fmla="*/ 11 w 52"/>
                <a:gd name="T9" fmla="*/ 45 h 150"/>
                <a:gd name="T10" fmla="*/ 0 w 52"/>
                <a:gd name="T11" fmla="*/ 10 h 150"/>
                <a:gd name="T12" fmla="*/ 2 w 52"/>
                <a:gd name="T13" fmla="*/ 5 h 150"/>
                <a:gd name="T14" fmla="*/ 7 w 52"/>
                <a:gd name="T15" fmla="*/ 3 h 150"/>
                <a:gd name="T16" fmla="*/ 13 w 52"/>
                <a:gd name="T17" fmla="*/ 0 h 150"/>
                <a:gd name="T18" fmla="*/ 18 w 52"/>
                <a:gd name="T19" fmla="*/ 0 h 150"/>
                <a:gd name="T20" fmla="*/ 34 w 52"/>
                <a:gd name="T21" fmla="*/ 36 h 150"/>
                <a:gd name="T22" fmla="*/ 43 w 52"/>
                <a:gd name="T23" fmla="*/ 74 h 150"/>
                <a:gd name="T24" fmla="*/ 49 w 52"/>
                <a:gd name="T25" fmla="*/ 113 h 150"/>
                <a:gd name="T26" fmla="*/ 52 w 52"/>
                <a:gd name="T27" fmla="*/ 150 h 150"/>
                <a:gd name="T28" fmla="*/ 52 w 52"/>
                <a:gd name="T2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" h="150">
                  <a:moveTo>
                    <a:pt x="52" y="150"/>
                  </a:moveTo>
                  <a:lnTo>
                    <a:pt x="37" y="150"/>
                  </a:lnTo>
                  <a:lnTo>
                    <a:pt x="26" y="117"/>
                  </a:lnTo>
                  <a:lnTo>
                    <a:pt x="18" y="81"/>
                  </a:lnTo>
                  <a:lnTo>
                    <a:pt x="11" y="45"/>
                  </a:lnTo>
                  <a:lnTo>
                    <a:pt x="0" y="10"/>
                  </a:lnTo>
                  <a:lnTo>
                    <a:pt x="2" y="5"/>
                  </a:lnTo>
                  <a:lnTo>
                    <a:pt x="7" y="3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34" y="36"/>
                  </a:lnTo>
                  <a:lnTo>
                    <a:pt x="43" y="74"/>
                  </a:lnTo>
                  <a:lnTo>
                    <a:pt x="49" y="113"/>
                  </a:lnTo>
                  <a:lnTo>
                    <a:pt x="52" y="150"/>
                  </a:lnTo>
                  <a:lnTo>
                    <a:pt x="52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4267" y="3844"/>
              <a:ext cx="182" cy="125"/>
            </a:xfrm>
            <a:custGeom>
              <a:avLst/>
              <a:gdLst>
                <a:gd name="T0" fmla="*/ 0 w 182"/>
                <a:gd name="T1" fmla="*/ 19 h 125"/>
                <a:gd name="T2" fmla="*/ 0 w 182"/>
                <a:gd name="T3" fmla="*/ 14 h 125"/>
                <a:gd name="T4" fmla="*/ 0 w 182"/>
                <a:gd name="T5" fmla="*/ 9 h 125"/>
                <a:gd name="T6" fmla="*/ 1 w 182"/>
                <a:gd name="T7" fmla="*/ 4 h 125"/>
                <a:gd name="T8" fmla="*/ 6 w 182"/>
                <a:gd name="T9" fmla="*/ 0 h 125"/>
                <a:gd name="T10" fmla="*/ 182 w 182"/>
                <a:gd name="T11" fmla="*/ 125 h 125"/>
                <a:gd name="T12" fmla="*/ 159 w 182"/>
                <a:gd name="T13" fmla="*/ 111 h 125"/>
                <a:gd name="T14" fmla="*/ 137 w 182"/>
                <a:gd name="T15" fmla="*/ 100 h 125"/>
                <a:gd name="T16" fmla="*/ 113 w 182"/>
                <a:gd name="T17" fmla="*/ 87 h 125"/>
                <a:gd name="T18" fmla="*/ 90 w 182"/>
                <a:gd name="T19" fmla="*/ 75 h 125"/>
                <a:gd name="T20" fmla="*/ 66 w 182"/>
                <a:gd name="T21" fmla="*/ 64 h 125"/>
                <a:gd name="T22" fmla="*/ 43 w 182"/>
                <a:gd name="T23" fmla="*/ 49 h 125"/>
                <a:gd name="T24" fmla="*/ 21 w 182"/>
                <a:gd name="T25" fmla="*/ 35 h 125"/>
                <a:gd name="T26" fmla="*/ 0 w 182"/>
                <a:gd name="T27" fmla="*/ 19 h 125"/>
                <a:gd name="T28" fmla="*/ 0 w 182"/>
                <a:gd name="T29" fmla="*/ 1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2" h="125">
                  <a:moveTo>
                    <a:pt x="0" y="19"/>
                  </a:moveTo>
                  <a:lnTo>
                    <a:pt x="0" y="14"/>
                  </a:lnTo>
                  <a:lnTo>
                    <a:pt x="0" y="9"/>
                  </a:lnTo>
                  <a:lnTo>
                    <a:pt x="1" y="4"/>
                  </a:lnTo>
                  <a:lnTo>
                    <a:pt x="6" y="0"/>
                  </a:lnTo>
                  <a:lnTo>
                    <a:pt x="182" y="125"/>
                  </a:lnTo>
                  <a:lnTo>
                    <a:pt x="159" y="111"/>
                  </a:lnTo>
                  <a:lnTo>
                    <a:pt x="137" y="100"/>
                  </a:lnTo>
                  <a:lnTo>
                    <a:pt x="113" y="87"/>
                  </a:lnTo>
                  <a:lnTo>
                    <a:pt x="90" y="75"/>
                  </a:lnTo>
                  <a:lnTo>
                    <a:pt x="66" y="64"/>
                  </a:lnTo>
                  <a:lnTo>
                    <a:pt x="43" y="49"/>
                  </a:lnTo>
                  <a:lnTo>
                    <a:pt x="21" y="35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4257" y="3893"/>
              <a:ext cx="189" cy="131"/>
            </a:xfrm>
            <a:custGeom>
              <a:avLst/>
              <a:gdLst>
                <a:gd name="T0" fmla="*/ 185 w 189"/>
                <a:gd name="T1" fmla="*/ 131 h 131"/>
                <a:gd name="T2" fmla="*/ 160 w 189"/>
                <a:gd name="T3" fmla="*/ 119 h 131"/>
                <a:gd name="T4" fmla="*/ 137 w 189"/>
                <a:gd name="T5" fmla="*/ 106 h 131"/>
                <a:gd name="T6" fmla="*/ 114 w 189"/>
                <a:gd name="T7" fmla="*/ 93 h 131"/>
                <a:gd name="T8" fmla="*/ 91 w 189"/>
                <a:gd name="T9" fmla="*/ 78 h 131"/>
                <a:gd name="T10" fmla="*/ 69 w 189"/>
                <a:gd name="T11" fmla="*/ 64 h 131"/>
                <a:gd name="T12" fmla="*/ 46 w 189"/>
                <a:gd name="T13" fmla="*/ 51 h 131"/>
                <a:gd name="T14" fmla="*/ 23 w 189"/>
                <a:gd name="T15" fmla="*/ 36 h 131"/>
                <a:gd name="T16" fmla="*/ 0 w 189"/>
                <a:gd name="T17" fmla="*/ 23 h 131"/>
                <a:gd name="T18" fmla="*/ 5 w 189"/>
                <a:gd name="T19" fmla="*/ 0 h 131"/>
                <a:gd name="T20" fmla="*/ 188 w 189"/>
                <a:gd name="T21" fmla="*/ 110 h 131"/>
                <a:gd name="T22" fmla="*/ 188 w 189"/>
                <a:gd name="T23" fmla="*/ 115 h 131"/>
                <a:gd name="T24" fmla="*/ 189 w 189"/>
                <a:gd name="T25" fmla="*/ 120 h 131"/>
                <a:gd name="T26" fmla="*/ 188 w 189"/>
                <a:gd name="T27" fmla="*/ 126 h 131"/>
                <a:gd name="T28" fmla="*/ 185 w 189"/>
                <a:gd name="T29" fmla="*/ 131 h 131"/>
                <a:gd name="T30" fmla="*/ 185 w 189"/>
                <a:gd name="T3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9" h="131">
                  <a:moveTo>
                    <a:pt x="185" y="131"/>
                  </a:moveTo>
                  <a:lnTo>
                    <a:pt x="160" y="119"/>
                  </a:lnTo>
                  <a:lnTo>
                    <a:pt x="137" y="106"/>
                  </a:lnTo>
                  <a:lnTo>
                    <a:pt x="114" y="93"/>
                  </a:lnTo>
                  <a:lnTo>
                    <a:pt x="91" y="78"/>
                  </a:lnTo>
                  <a:lnTo>
                    <a:pt x="69" y="64"/>
                  </a:lnTo>
                  <a:lnTo>
                    <a:pt x="46" y="51"/>
                  </a:lnTo>
                  <a:lnTo>
                    <a:pt x="23" y="36"/>
                  </a:lnTo>
                  <a:lnTo>
                    <a:pt x="0" y="23"/>
                  </a:lnTo>
                  <a:lnTo>
                    <a:pt x="5" y="0"/>
                  </a:lnTo>
                  <a:lnTo>
                    <a:pt x="188" y="110"/>
                  </a:lnTo>
                  <a:lnTo>
                    <a:pt x="188" y="115"/>
                  </a:lnTo>
                  <a:lnTo>
                    <a:pt x="189" y="120"/>
                  </a:lnTo>
                  <a:lnTo>
                    <a:pt x="188" y="126"/>
                  </a:lnTo>
                  <a:lnTo>
                    <a:pt x="185" y="131"/>
                  </a:lnTo>
                  <a:lnTo>
                    <a:pt x="185" y="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4273" y="3800"/>
              <a:ext cx="169" cy="121"/>
            </a:xfrm>
            <a:custGeom>
              <a:avLst/>
              <a:gdLst>
                <a:gd name="T0" fmla="*/ 169 w 169"/>
                <a:gd name="T1" fmla="*/ 121 h 121"/>
                <a:gd name="T2" fmla="*/ 146 w 169"/>
                <a:gd name="T3" fmla="*/ 111 h 121"/>
                <a:gd name="T4" fmla="*/ 123 w 169"/>
                <a:gd name="T5" fmla="*/ 98 h 121"/>
                <a:gd name="T6" fmla="*/ 101 w 169"/>
                <a:gd name="T7" fmla="*/ 84 h 121"/>
                <a:gd name="T8" fmla="*/ 78 w 169"/>
                <a:gd name="T9" fmla="*/ 70 h 121"/>
                <a:gd name="T10" fmla="*/ 58 w 169"/>
                <a:gd name="T11" fmla="*/ 54 h 121"/>
                <a:gd name="T12" fmla="*/ 37 w 169"/>
                <a:gd name="T13" fmla="*/ 38 h 121"/>
                <a:gd name="T14" fmla="*/ 17 w 169"/>
                <a:gd name="T15" fmla="*/ 19 h 121"/>
                <a:gd name="T16" fmla="*/ 0 w 169"/>
                <a:gd name="T17" fmla="*/ 0 h 121"/>
                <a:gd name="T18" fmla="*/ 21 w 169"/>
                <a:gd name="T19" fmla="*/ 12 h 121"/>
                <a:gd name="T20" fmla="*/ 43 w 169"/>
                <a:gd name="T21" fmla="*/ 25 h 121"/>
                <a:gd name="T22" fmla="*/ 65 w 169"/>
                <a:gd name="T23" fmla="*/ 40 h 121"/>
                <a:gd name="T24" fmla="*/ 85 w 169"/>
                <a:gd name="T25" fmla="*/ 53 h 121"/>
                <a:gd name="T26" fmla="*/ 107 w 169"/>
                <a:gd name="T27" fmla="*/ 67 h 121"/>
                <a:gd name="T28" fmla="*/ 127 w 169"/>
                <a:gd name="T29" fmla="*/ 80 h 121"/>
                <a:gd name="T30" fmla="*/ 149 w 169"/>
                <a:gd name="T31" fmla="*/ 93 h 121"/>
                <a:gd name="T32" fmla="*/ 169 w 169"/>
                <a:gd name="T33" fmla="*/ 106 h 121"/>
                <a:gd name="T34" fmla="*/ 169 w 169"/>
                <a:gd name="T35" fmla="*/ 121 h 121"/>
                <a:gd name="T36" fmla="*/ 169 w 169"/>
                <a:gd name="T37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9" h="121">
                  <a:moveTo>
                    <a:pt x="169" y="121"/>
                  </a:moveTo>
                  <a:lnTo>
                    <a:pt x="146" y="111"/>
                  </a:lnTo>
                  <a:lnTo>
                    <a:pt x="123" y="98"/>
                  </a:lnTo>
                  <a:lnTo>
                    <a:pt x="101" y="84"/>
                  </a:lnTo>
                  <a:lnTo>
                    <a:pt x="78" y="70"/>
                  </a:lnTo>
                  <a:lnTo>
                    <a:pt x="58" y="54"/>
                  </a:lnTo>
                  <a:lnTo>
                    <a:pt x="37" y="38"/>
                  </a:lnTo>
                  <a:lnTo>
                    <a:pt x="17" y="19"/>
                  </a:lnTo>
                  <a:lnTo>
                    <a:pt x="0" y="0"/>
                  </a:lnTo>
                  <a:lnTo>
                    <a:pt x="21" y="12"/>
                  </a:lnTo>
                  <a:lnTo>
                    <a:pt x="43" y="25"/>
                  </a:lnTo>
                  <a:lnTo>
                    <a:pt x="65" y="40"/>
                  </a:lnTo>
                  <a:lnTo>
                    <a:pt x="85" y="53"/>
                  </a:lnTo>
                  <a:lnTo>
                    <a:pt x="107" y="67"/>
                  </a:lnTo>
                  <a:lnTo>
                    <a:pt x="127" y="80"/>
                  </a:lnTo>
                  <a:lnTo>
                    <a:pt x="149" y="93"/>
                  </a:lnTo>
                  <a:lnTo>
                    <a:pt x="169" y="106"/>
                  </a:lnTo>
                  <a:lnTo>
                    <a:pt x="169" y="121"/>
                  </a:lnTo>
                  <a:lnTo>
                    <a:pt x="169" y="1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3626" y="2546"/>
              <a:ext cx="691" cy="653"/>
            </a:xfrm>
            <a:custGeom>
              <a:avLst/>
              <a:gdLst>
                <a:gd name="T0" fmla="*/ 631 w 691"/>
                <a:gd name="T1" fmla="*/ 383 h 653"/>
                <a:gd name="T2" fmla="*/ 606 w 691"/>
                <a:gd name="T3" fmla="*/ 373 h 653"/>
                <a:gd name="T4" fmla="*/ 583 w 691"/>
                <a:gd name="T5" fmla="*/ 382 h 653"/>
                <a:gd name="T6" fmla="*/ 594 w 691"/>
                <a:gd name="T7" fmla="*/ 408 h 653"/>
                <a:gd name="T8" fmla="*/ 584 w 691"/>
                <a:gd name="T9" fmla="*/ 493 h 653"/>
                <a:gd name="T10" fmla="*/ 515 w 691"/>
                <a:gd name="T11" fmla="*/ 585 h 653"/>
                <a:gd name="T12" fmla="*/ 410 w 691"/>
                <a:gd name="T13" fmla="*/ 641 h 653"/>
                <a:gd name="T14" fmla="*/ 351 w 691"/>
                <a:gd name="T15" fmla="*/ 653 h 653"/>
                <a:gd name="T16" fmla="*/ 294 w 691"/>
                <a:gd name="T17" fmla="*/ 650 h 653"/>
                <a:gd name="T18" fmla="*/ 239 w 691"/>
                <a:gd name="T19" fmla="*/ 635 h 653"/>
                <a:gd name="T20" fmla="*/ 187 w 691"/>
                <a:gd name="T21" fmla="*/ 611 h 653"/>
                <a:gd name="T22" fmla="*/ 139 w 691"/>
                <a:gd name="T23" fmla="*/ 580 h 653"/>
                <a:gd name="T24" fmla="*/ 64 w 691"/>
                <a:gd name="T25" fmla="*/ 476 h 653"/>
                <a:gd name="T26" fmla="*/ 12 w 691"/>
                <a:gd name="T27" fmla="*/ 317 h 653"/>
                <a:gd name="T28" fmla="*/ 0 w 691"/>
                <a:gd name="T29" fmla="*/ 145 h 653"/>
                <a:gd name="T30" fmla="*/ 116 w 691"/>
                <a:gd name="T31" fmla="*/ 60 h 653"/>
                <a:gd name="T32" fmla="*/ 157 w 691"/>
                <a:gd name="T33" fmla="*/ 106 h 653"/>
                <a:gd name="T34" fmla="*/ 203 w 691"/>
                <a:gd name="T35" fmla="*/ 141 h 653"/>
                <a:gd name="T36" fmla="*/ 265 w 691"/>
                <a:gd name="T37" fmla="*/ 27 h 653"/>
                <a:gd name="T38" fmla="*/ 299 w 691"/>
                <a:gd name="T39" fmla="*/ 63 h 653"/>
                <a:gd name="T40" fmla="*/ 323 w 691"/>
                <a:gd name="T41" fmla="*/ 103 h 653"/>
                <a:gd name="T42" fmla="*/ 293 w 691"/>
                <a:gd name="T43" fmla="*/ 124 h 653"/>
                <a:gd name="T44" fmla="*/ 271 w 691"/>
                <a:gd name="T45" fmla="*/ 153 h 653"/>
                <a:gd name="T46" fmla="*/ 260 w 691"/>
                <a:gd name="T47" fmla="*/ 187 h 653"/>
                <a:gd name="T48" fmla="*/ 265 w 691"/>
                <a:gd name="T49" fmla="*/ 227 h 653"/>
                <a:gd name="T50" fmla="*/ 286 w 691"/>
                <a:gd name="T51" fmla="*/ 203 h 653"/>
                <a:gd name="T52" fmla="*/ 293 w 691"/>
                <a:gd name="T53" fmla="*/ 166 h 653"/>
                <a:gd name="T54" fmla="*/ 316 w 691"/>
                <a:gd name="T55" fmla="*/ 138 h 653"/>
                <a:gd name="T56" fmla="*/ 339 w 691"/>
                <a:gd name="T57" fmla="*/ 128 h 653"/>
                <a:gd name="T58" fmla="*/ 364 w 691"/>
                <a:gd name="T59" fmla="*/ 131 h 653"/>
                <a:gd name="T60" fmla="*/ 389 w 691"/>
                <a:gd name="T61" fmla="*/ 156 h 653"/>
                <a:gd name="T62" fmla="*/ 405 w 691"/>
                <a:gd name="T63" fmla="*/ 192 h 653"/>
                <a:gd name="T64" fmla="*/ 435 w 691"/>
                <a:gd name="T65" fmla="*/ 192 h 653"/>
                <a:gd name="T66" fmla="*/ 418 w 691"/>
                <a:gd name="T67" fmla="*/ 150 h 653"/>
                <a:gd name="T68" fmla="*/ 387 w 691"/>
                <a:gd name="T69" fmla="*/ 112 h 653"/>
                <a:gd name="T70" fmla="*/ 390 w 691"/>
                <a:gd name="T71" fmla="*/ 11 h 653"/>
                <a:gd name="T72" fmla="*/ 460 w 691"/>
                <a:gd name="T73" fmla="*/ 112 h 653"/>
                <a:gd name="T74" fmla="*/ 534 w 691"/>
                <a:gd name="T75" fmla="*/ 212 h 653"/>
                <a:gd name="T76" fmla="*/ 600 w 691"/>
                <a:gd name="T77" fmla="*/ 260 h 653"/>
                <a:gd name="T78" fmla="*/ 623 w 691"/>
                <a:gd name="T79" fmla="*/ 240 h 653"/>
                <a:gd name="T80" fmla="*/ 651 w 691"/>
                <a:gd name="T81" fmla="*/ 232 h 653"/>
                <a:gd name="T82" fmla="*/ 686 w 691"/>
                <a:gd name="T83" fmla="*/ 269 h 653"/>
                <a:gd name="T84" fmla="*/ 687 w 691"/>
                <a:gd name="T85" fmla="*/ 334 h 653"/>
                <a:gd name="T86" fmla="*/ 651 w 691"/>
                <a:gd name="T87" fmla="*/ 382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91" h="653">
                  <a:moveTo>
                    <a:pt x="651" y="382"/>
                  </a:moveTo>
                  <a:lnTo>
                    <a:pt x="641" y="385"/>
                  </a:lnTo>
                  <a:lnTo>
                    <a:pt x="631" y="383"/>
                  </a:lnTo>
                  <a:lnTo>
                    <a:pt x="622" y="380"/>
                  </a:lnTo>
                  <a:lnTo>
                    <a:pt x="615" y="376"/>
                  </a:lnTo>
                  <a:lnTo>
                    <a:pt x="606" y="373"/>
                  </a:lnTo>
                  <a:lnTo>
                    <a:pt x="599" y="372"/>
                  </a:lnTo>
                  <a:lnTo>
                    <a:pt x="591" y="374"/>
                  </a:lnTo>
                  <a:lnTo>
                    <a:pt x="583" y="382"/>
                  </a:lnTo>
                  <a:lnTo>
                    <a:pt x="581" y="392"/>
                  </a:lnTo>
                  <a:lnTo>
                    <a:pt x="586" y="401"/>
                  </a:lnTo>
                  <a:lnTo>
                    <a:pt x="594" y="408"/>
                  </a:lnTo>
                  <a:lnTo>
                    <a:pt x="602" y="417"/>
                  </a:lnTo>
                  <a:lnTo>
                    <a:pt x="597" y="457"/>
                  </a:lnTo>
                  <a:lnTo>
                    <a:pt x="584" y="493"/>
                  </a:lnTo>
                  <a:lnTo>
                    <a:pt x="567" y="528"/>
                  </a:lnTo>
                  <a:lnTo>
                    <a:pt x="544" y="559"/>
                  </a:lnTo>
                  <a:lnTo>
                    <a:pt x="515" y="585"/>
                  </a:lnTo>
                  <a:lnTo>
                    <a:pt x="481" y="608"/>
                  </a:lnTo>
                  <a:lnTo>
                    <a:pt x="447" y="627"/>
                  </a:lnTo>
                  <a:lnTo>
                    <a:pt x="410" y="641"/>
                  </a:lnTo>
                  <a:lnTo>
                    <a:pt x="390" y="647"/>
                  </a:lnTo>
                  <a:lnTo>
                    <a:pt x="371" y="650"/>
                  </a:lnTo>
                  <a:lnTo>
                    <a:pt x="351" y="653"/>
                  </a:lnTo>
                  <a:lnTo>
                    <a:pt x="332" y="653"/>
                  </a:lnTo>
                  <a:lnTo>
                    <a:pt x="313" y="651"/>
                  </a:lnTo>
                  <a:lnTo>
                    <a:pt x="294" y="650"/>
                  </a:lnTo>
                  <a:lnTo>
                    <a:pt x="276" y="646"/>
                  </a:lnTo>
                  <a:lnTo>
                    <a:pt x="257" y="641"/>
                  </a:lnTo>
                  <a:lnTo>
                    <a:pt x="239" y="635"/>
                  </a:lnTo>
                  <a:lnTo>
                    <a:pt x="220" y="628"/>
                  </a:lnTo>
                  <a:lnTo>
                    <a:pt x="203" y="619"/>
                  </a:lnTo>
                  <a:lnTo>
                    <a:pt x="187" y="611"/>
                  </a:lnTo>
                  <a:lnTo>
                    <a:pt x="171" y="601"/>
                  </a:lnTo>
                  <a:lnTo>
                    <a:pt x="155" y="590"/>
                  </a:lnTo>
                  <a:lnTo>
                    <a:pt x="139" y="580"/>
                  </a:lnTo>
                  <a:lnTo>
                    <a:pt x="125" y="569"/>
                  </a:lnTo>
                  <a:lnTo>
                    <a:pt x="91" y="524"/>
                  </a:lnTo>
                  <a:lnTo>
                    <a:pt x="64" y="476"/>
                  </a:lnTo>
                  <a:lnTo>
                    <a:pt x="41" y="424"/>
                  </a:lnTo>
                  <a:lnTo>
                    <a:pt x="25" y="372"/>
                  </a:lnTo>
                  <a:lnTo>
                    <a:pt x="12" y="317"/>
                  </a:lnTo>
                  <a:lnTo>
                    <a:pt x="4" y="260"/>
                  </a:lnTo>
                  <a:lnTo>
                    <a:pt x="0" y="202"/>
                  </a:lnTo>
                  <a:lnTo>
                    <a:pt x="0" y="145"/>
                  </a:lnTo>
                  <a:lnTo>
                    <a:pt x="93" y="31"/>
                  </a:lnTo>
                  <a:lnTo>
                    <a:pt x="103" y="45"/>
                  </a:lnTo>
                  <a:lnTo>
                    <a:pt x="116" y="60"/>
                  </a:lnTo>
                  <a:lnTo>
                    <a:pt x="128" y="76"/>
                  </a:lnTo>
                  <a:lnTo>
                    <a:pt x="142" y="92"/>
                  </a:lnTo>
                  <a:lnTo>
                    <a:pt x="157" y="106"/>
                  </a:lnTo>
                  <a:lnTo>
                    <a:pt x="171" y="121"/>
                  </a:lnTo>
                  <a:lnTo>
                    <a:pt x="187" y="132"/>
                  </a:lnTo>
                  <a:lnTo>
                    <a:pt x="203" y="141"/>
                  </a:lnTo>
                  <a:lnTo>
                    <a:pt x="245" y="0"/>
                  </a:lnTo>
                  <a:lnTo>
                    <a:pt x="255" y="14"/>
                  </a:lnTo>
                  <a:lnTo>
                    <a:pt x="265" y="27"/>
                  </a:lnTo>
                  <a:lnTo>
                    <a:pt x="277" y="38"/>
                  </a:lnTo>
                  <a:lnTo>
                    <a:pt x="289" y="51"/>
                  </a:lnTo>
                  <a:lnTo>
                    <a:pt x="299" y="63"/>
                  </a:lnTo>
                  <a:lnTo>
                    <a:pt x="307" y="76"/>
                  </a:lnTo>
                  <a:lnTo>
                    <a:pt x="316" y="89"/>
                  </a:lnTo>
                  <a:lnTo>
                    <a:pt x="323" y="103"/>
                  </a:lnTo>
                  <a:lnTo>
                    <a:pt x="313" y="109"/>
                  </a:lnTo>
                  <a:lnTo>
                    <a:pt x="303" y="115"/>
                  </a:lnTo>
                  <a:lnTo>
                    <a:pt x="293" y="124"/>
                  </a:lnTo>
                  <a:lnTo>
                    <a:pt x="286" y="132"/>
                  </a:lnTo>
                  <a:lnTo>
                    <a:pt x="277" y="143"/>
                  </a:lnTo>
                  <a:lnTo>
                    <a:pt x="271" y="153"/>
                  </a:lnTo>
                  <a:lnTo>
                    <a:pt x="265" y="164"/>
                  </a:lnTo>
                  <a:lnTo>
                    <a:pt x="261" y="176"/>
                  </a:lnTo>
                  <a:lnTo>
                    <a:pt x="260" y="187"/>
                  </a:lnTo>
                  <a:lnTo>
                    <a:pt x="260" y="201"/>
                  </a:lnTo>
                  <a:lnTo>
                    <a:pt x="261" y="215"/>
                  </a:lnTo>
                  <a:lnTo>
                    <a:pt x="265" y="227"/>
                  </a:lnTo>
                  <a:lnTo>
                    <a:pt x="276" y="222"/>
                  </a:lnTo>
                  <a:lnTo>
                    <a:pt x="283" y="214"/>
                  </a:lnTo>
                  <a:lnTo>
                    <a:pt x="286" y="203"/>
                  </a:lnTo>
                  <a:lnTo>
                    <a:pt x="289" y="190"/>
                  </a:lnTo>
                  <a:lnTo>
                    <a:pt x="290" y="179"/>
                  </a:lnTo>
                  <a:lnTo>
                    <a:pt x="293" y="166"/>
                  </a:lnTo>
                  <a:lnTo>
                    <a:pt x="300" y="154"/>
                  </a:lnTo>
                  <a:lnTo>
                    <a:pt x="310" y="145"/>
                  </a:lnTo>
                  <a:lnTo>
                    <a:pt x="316" y="138"/>
                  </a:lnTo>
                  <a:lnTo>
                    <a:pt x="323" y="134"/>
                  </a:lnTo>
                  <a:lnTo>
                    <a:pt x="331" y="131"/>
                  </a:lnTo>
                  <a:lnTo>
                    <a:pt x="339" y="128"/>
                  </a:lnTo>
                  <a:lnTo>
                    <a:pt x="347" y="128"/>
                  </a:lnTo>
                  <a:lnTo>
                    <a:pt x="355" y="130"/>
                  </a:lnTo>
                  <a:lnTo>
                    <a:pt x="364" y="131"/>
                  </a:lnTo>
                  <a:lnTo>
                    <a:pt x="373" y="135"/>
                  </a:lnTo>
                  <a:lnTo>
                    <a:pt x="381" y="144"/>
                  </a:lnTo>
                  <a:lnTo>
                    <a:pt x="389" y="156"/>
                  </a:lnTo>
                  <a:lnTo>
                    <a:pt x="393" y="170"/>
                  </a:lnTo>
                  <a:lnTo>
                    <a:pt x="399" y="182"/>
                  </a:lnTo>
                  <a:lnTo>
                    <a:pt x="405" y="192"/>
                  </a:lnTo>
                  <a:lnTo>
                    <a:pt x="412" y="199"/>
                  </a:lnTo>
                  <a:lnTo>
                    <a:pt x="422" y="199"/>
                  </a:lnTo>
                  <a:lnTo>
                    <a:pt x="435" y="192"/>
                  </a:lnTo>
                  <a:lnTo>
                    <a:pt x="431" y="179"/>
                  </a:lnTo>
                  <a:lnTo>
                    <a:pt x="425" y="164"/>
                  </a:lnTo>
                  <a:lnTo>
                    <a:pt x="418" y="150"/>
                  </a:lnTo>
                  <a:lnTo>
                    <a:pt x="409" y="137"/>
                  </a:lnTo>
                  <a:lnTo>
                    <a:pt x="399" y="124"/>
                  </a:lnTo>
                  <a:lnTo>
                    <a:pt x="387" y="112"/>
                  </a:lnTo>
                  <a:lnTo>
                    <a:pt x="376" y="103"/>
                  </a:lnTo>
                  <a:lnTo>
                    <a:pt x="362" y="98"/>
                  </a:lnTo>
                  <a:lnTo>
                    <a:pt x="390" y="11"/>
                  </a:lnTo>
                  <a:lnTo>
                    <a:pt x="413" y="43"/>
                  </a:lnTo>
                  <a:lnTo>
                    <a:pt x="436" y="77"/>
                  </a:lnTo>
                  <a:lnTo>
                    <a:pt x="460" y="112"/>
                  </a:lnTo>
                  <a:lnTo>
                    <a:pt x="483" y="147"/>
                  </a:lnTo>
                  <a:lnTo>
                    <a:pt x="507" y="180"/>
                  </a:lnTo>
                  <a:lnTo>
                    <a:pt x="534" y="212"/>
                  </a:lnTo>
                  <a:lnTo>
                    <a:pt x="562" y="240"/>
                  </a:lnTo>
                  <a:lnTo>
                    <a:pt x="593" y="264"/>
                  </a:lnTo>
                  <a:lnTo>
                    <a:pt x="600" y="260"/>
                  </a:lnTo>
                  <a:lnTo>
                    <a:pt x="609" y="254"/>
                  </a:lnTo>
                  <a:lnTo>
                    <a:pt x="616" y="247"/>
                  </a:lnTo>
                  <a:lnTo>
                    <a:pt x="623" y="240"/>
                  </a:lnTo>
                  <a:lnTo>
                    <a:pt x="632" y="234"/>
                  </a:lnTo>
                  <a:lnTo>
                    <a:pt x="641" y="231"/>
                  </a:lnTo>
                  <a:lnTo>
                    <a:pt x="651" y="232"/>
                  </a:lnTo>
                  <a:lnTo>
                    <a:pt x="661" y="237"/>
                  </a:lnTo>
                  <a:lnTo>
                    <a:pt x="676" y="250"/>
                  </a:lnTo>
                  <a:lnTo>
                    <a:pt x="686" y="269"/>
                  </a:lnTo>
                  <a:lnTo>
                    <a:pt x="690" y="289"/>
                  </a:lnTo>
                  <a:lnTo>
                    <a:pt x="691" y="311"/>
                  </a:lnTo>
                  <a:lnTo>
                    <a:pt x="687" y="334"/>
                  </a:lnTo>
                  <a:lnTo>
                    <a:pt x="678" y="354"/>
                  </a:lnTo>
                  <a:lnTo>
                    <a:pt x="667" y="370"/>
                  </a:lnTo>
                  <a:lnTo>
                    <a:pt x="651" y="382"/>
                  </a:lnTo>
                  <a:lnTo>
                    <a:pt x="651" y="382"/>
                  </a:lnTo>
                  <a:close/>
                </a:path>
              </a:pathLst>
            </a:custGeom>
            <a:solidFill>
              <a:srgbClr val="E8A8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61"/>
            <p:cNvSpPr>
              <a:spLocks/>
            </p:cNvSpPr>
            <p:nvPr/>
          </p:nvSpPr>
          <p:spPr bwMode="auto">
            <a:xfrm>
              <a:off x="4209" y="2825"/>
              <a:ext cx="64" cy="55"/>
            </a:xfrm>
            <a:custGeom>
              <a:avLst/>
              <a:gdLst>
                <a:gd name="T0" fmla="*/ 6 w 64"/>
                <a:gd name="T1" fmla="*/ 55 h 55"/>
                <a:gd name="T2" fmla="*/ 0 w 64"/>
                <a:gd name="T3" fmla="*/ 48 h 55"/>
                <a:gd name="T4" fmla="*/ 7 w 64"/>
                <a:gd name="T5" fmla="*/ 42 h 55"/>
                <a:gd name="T6" fmla="*/ 13 w 64"/>
                <a:gd name="T7" fmla="*/ 36 h 55"/>
                <a:gd name="T8" fmla="*/ 20 w 64"/>
                <a:gd name="T9" fmla="*/ 29 h 55"/>
                <a:gd name="T10" fmla="*/ 27 w 64"/>
                <a:gd name="T11" fmla="*/ 20 h 55"/>
                <a:gd name="T12" fmla="*/ 36 w 64"/>
                <a:gd name="T13" fmla="*/ 13 h 55"/>
                <a:gd name="T14" fmla="*/ 45 w 64"/>
                <a:gd name="T15" fmla="*/ 7 h 55"/>
                <a:gd name="T16" fmla="*/ 53 w 64"/>
                <a:gd name="T17" fmla="*/ 3 h 55"/>
                <a:gd name="T18" fmla="*/ 64 w 64"/>
                <a:gd name="T19" fmla="*/ 0 h 55"/>
                <a:gd name="T20" fmla="*/ 61 w 64"/>
                <a:gd name="T21" fmla="*/ 10 h 55"/>
                <a:gd name="T22" fmla="*/ 56 w 64"/>
                <a:gd name="T23" fmla="*/ 20 h 55"/>
                <a:gd name="T24" fmla="*/ 49 w 64"/>
                <a:gd name="T25" fmla="*/ 27 h 55"/>
                <a:gd name="T26" fmla="*/ 40 w 64"/>
                <a:gd name="T27" fmla="*/ 33 h 55"/>
                <a:gd name="T28" fmla="*/ 30 w 64"/>
                <a:gd name="T29" fmla="*/ 40 h 55"/>
                <a:gd name="T30" fmla="*/ 22 w 64"/>
                <a:gd name="T31" fmla="*/ 45 h 55"/>
                <a:gd name="T32" fmla="*/ 13 w 64"/>
                <a:gd name="T33" fmla="*/ 51 h 55"/>
                <a:gd name="T34" fmla="*/ 6 w 64"/>
                <a:gd name="T35" fmla="*/ 55 h 55"/>
                <a:gd name="T36" fmla="*/ 6 w 64"/>
                <a:gd name="T3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55">
                  <a:moveTo>
                    <a:pt x="6" y="55"/>
                  </a:moveTo>
                  <a:lnTo>
                    <a:pt x="0" y="48"/>
                  </a:lnTo>
                  <a:lnTo>
                    <a:pt x="7" y="42"/>
                  </a:lnTo>
                  <a:lnTo>
                    <a:pt x="13" y="36"/>
                  </a:lnTo>
                  <a:lnTo>
                    <a:pt x="20" y="29"/>
                  </a:lnTo>
                  <a:lnTo>
                    <a:pt x="27" y="20"/>
                  </a:lnTo>
                  <a:lnTo>
                    <a:pt x="36" y="13"/>
                  </a:lnTo>
                  <a:lnTo>
                    <a:pt x="45" y="7"/>
                  </a:lnTo>
                  <a:lnTo>
                    <a:pt x="53" y="3"/>
                  </a:lnTo>
                  <a:lnTo>
                    <a:pt x="64" y="0"/>
                  </a:lnTo>
                  <a:lnTo>
                    <a:pt x="61" y="10"/>
                  </a:lnTo>
                  <a:lnTo>
                    <a:pt x="56" y="20"/>
                  </a:lnTo>
                  <a:lnTo>
                    <a:pt x="49" y="27"/>
                  </a:lnTo>
                  <a:lnTo>
                    <a:pt x="40" y="33"/>
                  </a:lnTo>
                  <a:lnTo>
                    <a:pt x="30" y="40"/>
                  </a:lnTo>
                  <a:lnTo>
                    <a:pt x="22" y="45"/>
                  </a:lnTo>
                  <a:lnTo>
                    <a:pt x="13" y="51"/>
                  </a:lnTo>
                  <a:lnTo>
                    <a:pt x="6" y="55"/>
                  </a:lnTo>
                  <a:lnTo>
                    <a:pt x="6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62"/>
            <p:cNvSpPr>
              <a:spLocks/>
            </p:cNvSpPr>
            <p:nvPr/>
          </p:nvSpPr>
          <p:spPr bwMode="auto">
            <a:xfrm>
              <a:off x="3525" y="3516"/>
              <a:ext cx="717" cy="425"/>
            </a:xfrm>
            <a:custGeom>
              <a:avLst/>
              <a:gdLst>
                <a:gd name="T0" fmla="*/ 681 w 717"/>
                <a:gd name="T1" fmla="*/ 213 h 425"/>
                <a:gd name="T2" fmla="*/ 684 w 717"/>
                <a:gd name="T3" fmla="*/ 264 h 425"/>
                <a:gd name="T4" fmla="*/ 669 w 717"/>
                <a:gd name="T5" fmla="*/ 329 h 425"/>
                <a:gd name="T6" fmla="*/ 650 w 717"/>
                <a:gd name="T7" fmla="*/ 395 h 425"/>
                <a:gd name="T8" fmla="*/ 592 w 717"/>
                <a:gd name="T9" fmla="*/ 424 h 425"/>
                <a:gd name="T10" fmla="*/ 513 w 717"/>
                <a:gd name="T11" fmla="*/ 425 h 425"/>
                <a:gd name="T12" fmla="*/ 434 w 717"/>
                <a:gd name="T13" fmla="*/ 419 h 425"/>
                <a:gd name="T14" fmla="*/ 458 w 717"/>
                <a:gd name="T15" fmla="*/ 374 h 425"/>
                <a:gd name="T16" fmla="*/ 514 w 717"/>
                <a:gd name="T17" fmla="*/ 368 h 425"/>
                <a:gd name="T18" fmla="*/ 578 w 717"/>
                <a:gd name="T19" fmla="*/ 368 h 425"/>
                <a:gd name="T20" fmla="*/ 608 w 717"/>
                <a:gd name="T21" fmla="*/ 318 h 425"/>
                <a:gd name="T22" fmla="*/ 617 w 717"/>
                <a:gd name="T23" fmla="*/ 267 h 425"/>
                <a:gd name="T24" fmla="*/ 562 w 717"/>
                <a:gd name="T25" fmla="*/ 257 h 425"/>
                <a:gd name="T26" fmla="*/ 510 w 717"/>
                <a:gd name="T27" fmla="*/ 241 h 425"/>
                <a:gd name="T28" fmla="*/ 468 w 717"/>
                <a:gd name="T29" fmla="*/ 202 h 425"/>
                <a:gd name="T30" fmla="*/ 510 w 717"/>
                <a:gd name="T31" fmla="*/ 195 h 425"/>
                <a:gd name="T32" fmla="*/ 572 w 717"/>
                <a:gd name="T33" fmla="*/ 206 h 425"/>
                <a:gd name="T34" fmla="*/ 632 w 717"/>
                <a:gd name="T35" fmla="*/ 202 h 425"/>
                <a:gd name="T36" fmla="*/ 620 w 717"/>
                <a:gd name="T37" fmla="*/ 184 h 425"/>
                <a:gd name="T38" fmla="*/ 439 w 717"/>
                <a:gd name="T39" fmla="*/ 145 h 425"/>
                <a:gd name="T40" fmla="*/ 645 w 717"/>
                <a:gd name="T41" fmla="*/ 151 h 425"/>
                <a:gd name="T42" fmla="*/ 611 w 717"/>
                <a:gd name="T43" fmla="*/ 137 h 425"/>
                <a:gd name="T44" fmla="*/ 548 w 717"/>
                <a:gd name="T45" fmla="*/ 129 h 425"/>
                <a:gd name="T46" fmla="*/ 484 w 717"/>
                <a:gd name="T47" fmla="*/ 121 h 425"/>
                <a:gd name="T48" fmla="*/ 419 w 717"/>
                <a:gd name="T49" fmla="*/ 112 h 425"/>
                <a:gd name="T50" fmla="*/ 353 w 717"/>
                <a:gd name="T51" fmla="*/ 106 h 425"/>
                <a:gd name="T52" fmla="*/ 290 w 717"/>
                <a:gd name="T53" fmla="*/ 100 h 425"/>
                <a:gd name="T54" fmla="*/ 271 w 717"/>
                <a:gd name="T55" fmla="*/ 37 h 425"/>
                <a:gd name="T56" fmla="*/ 216 w 717"/>
                <a:gd name="T57" fmla="*/ 29 h 425"/>
                <a:gd name="T58" fmla="*/ 165 w 717"/>
                <a:gd name="T59" fmla="*/ 23 h 425"/>
                <a:gd name="T60" fmla="*/ 124 w 717"/>
                <a:gd name="T61" fmla="*/ 42 h 425"/>
                <a:gd name="T62" fmla="*/ 101 w 717"/>
                <a:gd name="T63" fmla="*/ 102 h 425"/>
                <a:gd name="T64" fmla="*/ 59 w 717"/>
                <a:gd name="T65" fmla="*/ 147 h 425"/>
                <a:gd name="T66" fmla="*/ 0 w 717"/>
                <a:gd name="T67" fmla="*/ 163 h 425"/>
                <a:gd name="T68" fmla="*/ 30 w 717"/>
                <a:gd name="T69" fmla="*/ 96 h 425"/>
                <a:gd name="T70" fmla="*/ 72 w 717"/>
                <a:gd name="T71" fmla="*/ 35 h 425"/>
                <a:gd name="T72" fmla="*/ 145 w 717"/>
                <a:gd name="T73" fmla="*/ 3 h 425"/>
                <a:gd name="T74" fmla="*/ 262 w 717"/>
                <a:gd name="T75" fmla="*/ 13 h 425"/>
                <a:gd name="T76" fmla="*/ 379 w 717"/>
                <a:gd name="T77" fmla="*/ 26 h 425"/>
                <a:gd name="T78" fmla="*/ 495 w 717"/>
                <a:gd name="T79" fmla="*/ 39 h 425"/>
                <a:gd name="T80" fmla="*/ 608 w 717"/>
                <a:gd name="T81" fmla="*/ 54 h 425"/>
                <a:gd name="T82" fmla="*/ 717 w 717"/>
                <a:gd name="T83" fmla="*/ 67 h 425"/>
                <a:gd name="T84" fmla="*/ 716 w 717"/>
                <a:gd name="T85" fmla="*/ 118 h 425"/>
                <a:gd name="T86" fmla="*/ 708 w 717"/>
                <a:gd name="T87" fmla="*/ 166 h 425"/>
                <a:gd name="T88" fmla="*/ 684 w 717"/>
                <a:gd name="T89" fmla="*/ 183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7" h="425">
                  <a:moveTo>
                    <a:pt x="684" y="183"/>
                  </a:moveTo>
                  <a:lnTo>
                    <a:pt x="682" y="199"/>
                  </a:lnTo>
                  <a:lnTo>
                    <a:pt x="681" y="213"/>
                  </a:lnTo>
                  <a:lnTo>
                    <a:pt x="682" y="228"/>
                  </a:lnTo>
                  <a:lnTo>
                    <a:pt x="690" y="242"/>
                  </a:lnTo>
                  <a:lnTo>
                    <a:pt x="684" y="264"/>
                  </a:lnTo>
                  <a:lnTo>
                    <a:pt x="679" y="286"/>
                  </a:lnTo>
                  <a:lnTo>
                    <a:pt x="674" y="308"/>
                  </a:lnTo>
                  <a:lnTo>
                    <a:pt x="669" y="329"/>
                  </a:lnTo>
                  <a:lnTo>
                    <a:pt x="663" y="351"/>
                  </a:lnTo>
                  <a:lnTo>
                    <a:pt x="658" y="373"/>
                  </a:lnTo>
                  <a:lnTo>
                    <a:pt x="650" y="395"/>
                  </a:lnTo>
                  <a:lnTo>
                    <a:pt x="642" y="415"/>
                  </a:lnTo>
                  <a:lnTo>
                    <a:pt x="617" y="419"/>
                  </a:lnTo>
                  <a:lnTo>
                    <a:pt x="592" y="424"/>
                  </a:lnTo>
                  <a:lnTo>
                    <a:pt x="566" y="425"/>
                  </a:lnTo>
                  <a:lnTo>
                    <a:pt x="539" y="425"/>
                  </a:lnTo>
                  <a:lnTo>
                    <a:pt x="513" y="425"/>
                  </a:lnTo>
                  <a:lnTo>
                    <a:pt x="487" y="424"/>
                  </a:lnTo>
                  <a:lnTo>
                    <a:pt x="461" y="421"/>
                  </a:lnTo>
                  <a:lnTo>
                    <a:pt x="434" y="419"/>
                  </a:lnTo>
                  <a:lnTo>
                    <a:pt x="437" y="402"/>
                  </a:lnTo>
                  <a:lnTo>
                    <a:pt x="445" y="386"/>
                  </a:lnTo>
                  <a:lnTo>
                    <a:pt x="458" y="374"/>
                  </a:lnTo>
                  <a:lnTo>
                    <a:pt x="474" y="367"/>
                  </a:lnTo>
                  <a:lnTo>
                    <a:pt x="492" y="367"/>
                  </a:lnTo>
                  <a:lnTo>
                    <a:pt x="514" y="368"/>
                  </a:lnTo>
                  <a:lnTo>
                    <a:pt x="537" y="371"/>
                  </a:lnTo>
                  <a:lnTo>
                    <a:pt x="559" y="371"/>
                  </a:lnTo>
                  <a:lnTo>
                    <a:pt x="578" y="368"/>
                  </a:lnTo>
                  <a:lnTo>
                    <a:pt x="594" y="360"/>
                  </a:lnTo>
                  <a:lnTo>
                    <a:pt x="606" y="344"/>
                  </a:lnTo>
                  <a:lnTo>
                    <a:pt x="608" y="318"/>
                  </a:lnTo>
                  <a:lnTo>
                    <a:pt x="611" y="300"/>
                  </a:lnTo>
                  <a:lnTo>
                    <a:pt x="617" y="281"/>
                  </a:lnTo>
                  <a:lnTo>
                    <a:pt x="617" y="267"/>
                  </a:lnTo>
                  <a:lnTo>
                    <a:pt x="604" y="255"/>
                  </a:lnTo>
                  <a:lnTo>
                    <a:pt x="582" y="257"/>
                  </a:lnTo>
                  <a:lnTo>
                    <a:pt x="562" y="257"/>
                  </a:lnTo>
                  <a:lnTo>
                    <a:pt x="543" y="254"/>
                  </a:lnTo>
                  <a:lnTo>
                    <a:pt x="526" y="248"/>
                  </a:lnTo>
                  <a:lnTo>
                    <a:pt x="510" y="241"/>
                  </a:lnTo>
                  <a:lnTo>
                    <a:pt x="494" y="231"/>
                  </a:lnTo>
                  <a:lnTo>
                    <a:pt x="481" y="218"/>
                  </a:lnTo>
                  <a:lnTo>
                    <a:pt x="468" y="202"/>
                  </a:lnTo>
                  <a:lnTo>
                    <a:pt x="468" y="193"/>
                  </a:lnTo>
                  <a:lnTo>
                    <a:pt x="490" y="193"/>
                  </a:lnTo>
                  <a:lnTo>
                    <a:pt x="510" y="195"/>
                  </a:lnTo>
                  <a:lnTo>
                    <a:pt x="532" y="199"/>
                  </a:lnTo>
                  <a:lnTo>
                    <a:pt x="552" y="203"/>
                  </a:lnTo>
                  <a:lnTo>
                    <a:pt x="572" y="206"/>
                  </a:lnTo>
                  <a:lnTo>
                    <a:pt x="592" y="208"/>
                  </a:lnTo>
                  <a:lnTo>
                    <a:pt x="611" y="208"/>
                  </a:lnTo>
                  <a:lnTo>
                    <a:pt x="632" y="202"/>
                  </a:lnTo>
                  <a:lnTo>
                    <a:pt x="630" y="195"/>
                  </a:lnTo>
                  <a:lnTo>
                    <a:pt x="626" y="189"/>
                  </a:lnTo>
                  <a:lnTo>
                    <a:pt x="620" y="184"/>
                  </a:lnTo>
                  <a:lnTo>
                    <a:pt x="613" y="183"/>
                  </a:lnTo>
                  <a:lnTo>
                    <a:pt x="459" y="170"/>
                  </a:lnTo>
                  <a:lnTo>
                    <a:pt x="439" y="145"/>
                  </a:lnTo>
                  <a:lnTo>
                    <a:pt x="636" y="170"/>
                  </a:lnTo>
                  <a:lnTo>
                    <a:pt x="642" y="161"/>
                  </a:lnTo>
                  <a:lnTo>
                    <a:pt x="645" y="151"/>
                  </a:lnTo>
                  <a:lnTo>
                    <a:pt x="642" y="144"/>
                  </a:lnTo>
                  <a:lnTo>
                    <a:pt x="632" y="139"/>
                  </a:lnTo>
                  <a:lnTo>
                    <a:pt x="611" y="137"/>
                  </a:lnTo>
                  <a:lnTo>
                    <a:pt x="590" y="134"/>
                  </a:lnTo>
                  <a:lnTo>
                    <a:pt x="569" y="132"/>
                  </a:lnTo>
                  <a:lnTo>
                    <a:pt x="548" y="129"/>
                  </a:lnTo>
                  <a:lnTo>
                    <a:pt x="527" y="126"/>
                  </a:lnTo>
                  <a:lnTo>
                    <a:pt x="506" y="123"/>
                  </a:lnTo>
                  <a:lnTo>
                    <a:pt x="484" y="121"/>
                  </a:lnTo>
                  <a:lnTo>
                    <a:pt x="462" y="118"/>
                  </a:lnTo>
                  <a:lnTo>
                    <a:pt x="440" y="115"/>
                  </a:lnTo>
                  <a:lnTo>
                    <a:pt x="419" y="112"/>
                  </a:lnTo>
                  <a:lnTo>
                    <a:pt x="397" y="110"/>
                  </a:lnTo>
                  <a:lnTo>
                    <a:pt x="375" y="108"/>
                  </a:lnTo>
                  <a:lnTo>
                    <a:pt x="353" y="106"/>
                  </a:lnTo>
                  <a:lnTo>
                    <a:pt x="332" y="103"/>
                  </a:lnTo>
                  <a:lnTo>
                    <a:pt x="311" y="102"/>
                  </a:lnTo>
                  <a:lnTo>
                    <a:pt x="290" y="100"/>
                  </a:lnTo>
                  <a:lnTo>
                    <a:pt x="281" y="80"/>
                  </a:lnTo>
                  <a:lnTo>
                    <a:pt x="278" y="55"/>
                  </a:lnTo>
                  <a:lnTo>
                    <a:pt x="271" y="37"/>
                  </a:lnTo>
                  <a:lnTo>
                    <a:pt x="250" y="28"/>
                  </a:lnTo>
                  <a:lnTo>
                    <a:pt x="233" y="31"/>
                  </a:lnTo>
                  <a:lnTo>
                    <a:pt x="216" y="29"/>
                  </a:lnTo>
                  <a:lnTo>
                    <a:pt x="198" y="28"/>
                  </a:lnTo>
                  <a:lnTo>
                    <a:pt x="181" y="25"/>
                  </a:lnTo>
                  <a:lnTo>
                    <a:pt x="165" y="23"/>
                  </a:lnTo>
                  <a:lnTo>
                    <a:pt x="149" y="25"/>
                  </a:lnTo>
                  <a:lnTo>
                    <a:pt x="136" y="31"/>
                  </a:lnTo>
                  <a:lnTo>
                    <a:pt x="124" y="42"/>
                  </a:lnTo>
                  <a:lnTo>
                    <a:pt x="119" y="63"/>
                  </a:lnTo>
                  <a:lnTo>
                    <a:pt x="110" y="83"/>
                  </a:lnTo>
                  <a:lnTo>
                    <a:pt x="101" y="102"/>
                  </a:lnTo>
                  <a:lnTo>
                    <a:pt x="90" y="119"/>
                  </a:lnTo>
                  <a:lnTo>
                    <a:pt x="76" y="135"/>
                  </a:lnTo>
                  <a:lnTo>
                    <a:pt x="59" y="147"/>
                  </a:lnTo>
                  <a:lnTo>
                    <a:pt x="40" y="157"/>
                  </a:lnTo>
                  <a:lnTo>
                    <a:pt x="18" y="163"/>
                  </a:lnTo>
                  <a:lnTo>
                    <a:pt x="0" y="163"/>
                  </a:lnTo>
                  <a:lnTo>
                    <a:pt x="8" y="141"/>
                  </a:lnTo>
                  <a:lnTo>
                    <a:pt x="18" y="118"/>
                  </a:lnTo>
                  <a:lnTo>
                    <a:pt x="30" y="96"/>
                  </a:lnTo>
                  <a:lnTo>
                    <a:pt x="43" y="74"/>
                  </a:lnTo>
                  <a:lnTo>
                    <a:pt x="58" y="54"/>
                  </a:lnTo>
                  <a:lnTo>
                    <a:pt x="72" y="35"/>
                  </a:lnTo>
                  <a:lnTo>
                    <a:pt x="88" y="16"/>
                  </a:lnTo>
                  <a:lnTo>
                    <a:pt x="105" y="0"/>
                  </a:lnTo>
                  <a:lnTo>
                    <a:pt x="145" y="3"/>
                  </a:lnTo>
                  <a:lnTo>
                    <a:pt x="184" y="6"/>
                  </a:lnTo>
                  <a:lnTo>
                    <a:pt x="223" y="10"/>
                  </a:lnTo>
                  <a:lnTo>
                    <a:pt x="262" y="13"/>
                  </a:lnTo>
                  <a:lnTo>
                    <a:pt x="301" y="18"/>
                  </a:lnTo>
                  <a:lnTo>
                    <a:pt x="340" y="22"/>
                  </a:lnTo>
                  <a:lnTo>
                    <a:pt x="379" y="26"/>
                  </a:lnTo>
                  <a:lnTo>
                    <a:pt x="419" y="31"/>
                  </a:lnTo>
                  <a:lnTo>
                    <a:pt x="456" y="35"/>
                  </a:lnTo>
                  <a:lnTo>
                    <a:pt x="495" y="39"/>
                  </a:lnTo>
                  <a:lnTo>
                    <a:pt x="533" y="45"/>
                  </a:lnTo>
                  <a:lnTo>
                    <a:pt x="571" y="50"/>
                  </a:lnTo>
                  <a:lnTo>
                    <a:pt x="608" y="54"/>
                  </a:lnTo>
                  <a:lnTo>
                    <a:pt x="646" y="58"/>
                  </a:lnTo>
                  <a:lnTo>
                    <a:pt x="682" y="63"/>
                  </a:lnTo>
                  <a:lnTo>
                    <a:pt x="717" y="67"/>
                  </a:lnTo>
                  <a:lnTo>
                    <a:pt x="716" y="83"/>
                  </a:lnTo>
                  <a:lnTo>
                    <a:pt x="716" y="100"/>
                  </a:lnTo>
                  <a:lnTo>
                    <a:pt x="716" y="118"/>
                  </a:lnTo>
                  <a:lnTo>
                    <a:pt x="716" y="135"/>
                  </a:lnTo>
                  <a:lnTo>
                    <a:pt x="714" y="151"/>
                  </a:lnTo>
                  <a:lnTo>
                    <a:pt x="708" y="166"/>
                  </a:lnTo>
                  <a:lnTo>
                    <a:pt x="700" y="176"/>
                  </a:lnTo>
                  <a:lnTo>
                    <a:pt x="684" y="183"/>
                  </a:lnTo>
                  <a:lnTo>
                    <a:pt x="684" y="1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63"/>
            <p:cNvSpPr>
              <a:spLocks/>
            </p:cNvSpPr>
            <p:nvPr/>
          </p:nvSpPr>
          <p:spPr bwMode="auto">
            <a:xfrm>
              <a:off x="4146" y="1542"/>
              <a:ext cx="41" cy="39"/>
            </a:xfrm>
            <a:custGeom>
              <a:avLst/>
              <a:gdLst>
                <a:gd name="T0" fmla="*/ 31 w 41"/>
                <a:gd name="T1" fmla="*/ 38 h 39"/>
                <a:gd name="T2" fmla="*/ 22 w 41"/>
                <a:gd name="T3" fmla="*/ 39 h 39"/>
                <a:gd name="T4" fmla="*/ 12 w 41"/>
                <a:gd name="T5" fmla="*/ 38 h 39"/>
                <a:gd name="T6" fmla="*/ 5 w 41"/>
                <a:gd name="T7" fmla="*/ 32 h 39"/>
                <a:gd name="T8" fmla="*/ 2 w 41"/>
                <a:gd name="T9" fmla="*/ 25 h 39"/>
                <a:gd name="T10" fmla="*/ 2 w 41"/>
                <a:gd name="T11" fmla="*/ 17 h 39"/>
                <a:gd name="T12" fmla="*/ 0 w 41"/>
                <a:gd name="T13" fmla="*/ 9 h 39"/>
                <a:gd name="T14" fmla="*/ 3 w 41"/>
                <a:gd name="T15" fmla="*/ 1 h 39"/>
                <a:gd name="T16" fmla="*/ 11 w 41"/>
                <a:gd name="T17" fmla="*/ 0 h 39"/>
                <a:gd name="T18" fmla="*/ 18 w 41"/>
                <a:gd name="T19" fmla="*/ 0 h 39"/>
                <a:gd name="T20" fmla="*/ 25 w 41"/>
                <a:gd name="T21" fmla="*/ 1 h 39"/>
                <a:gd name="T22" fmla="*/ 32 w 41"/>
                <a:gd name="T23" fmla="*/ 6 h 39"/>
                <a:gd name="T24" fmla="*/ 37 w 41"/>
                <a:gd name="T25" fmla="*/ 12 h 39"/>
                <a:gd name="T26" fmla="*/ 40 w 41"/>
                <a:gd name="T27" fmla="*/ 19 h 39"/>
                <a:gd name="T28" fmla="*/ 41 w 41"/>
                <a:gd name="T29" fmla="*/ 26 h 39"/>
                <a:gd name="T30" fmla="*/ 38 w 41"/>
                <a:gd name="T31" fmla="*/ 32 h 39"/>
                <a:gd name="T32" fmla="*/ 31 w 41"/>
                <a:gd name="T33" fmla="*/ 38 h 39"/>
                <a:gd name="T34" fmla="*/ 31 w 41"/>
                <a:gd name="T35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1" h="39">
                  <a:moveTo>
                    <a:pt x="31" y="38"/>
                  </a:moveTo>
                  <a:lnTo>
                    <a:pt x="22" y="39"/>
                  </a:lnTo>
                  <a:lnTo>
                    <a:pt x="12" y="38"/>
                  </a:lnTo>
                  <a:lnTo>
                    <a:pt x="5" y="32"/>
                  </a:lnTo>
                  <a:lnTo>
                    <a:pt x="2" y="25"/>
                  </a:lnTo>
                  <a:lnTo>
                    <a:pt x="2" y="17"/>
                  </a:lnTo>
                  <a:lnTo>
                    <a:pt x="0" y="9"/>
                  </a:lnTo>
                  <a:lnTo>
                    <a:pt x="3" y="1"/>
                  </a:lnTo>
                  <a:lnTo>
                    <a:pt x="11" y="0"/>
                  </a:lnTo>
                  <a:lnTo>
                    <a:pt x="18" y="0"/>
                  </a:lnTo>
                  <a:lnTo>
                    <a:pt x="25" y="1"/>
                  </a:lnTo>
                  <a:lnTo>
                    <a:pt x="32" y="6"/>
                  </a:lnTo>
                  <a:lnTo>
                    <a:pt x="37" y="12"/>
                  </a:lnTo>
                  <a:lnTo>
                    <a:pt x="40" y="19"/>
                  </a:lnTo>
                  <a:lnTo>
                    <a:pt x="41" y="26"/>
                  </a:lnTo>
                  <a:lnTo>
                    <a:pt x="38" y="32"/>
                  </a:lnTo>
                  <a:lnTo>
                    <a:pt x="31" y="38"/>
                  </a:lnTo>
                  <a:lnTo>
                    <a:pt x="31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64"/>
            <p:cNvSpPr>
              <a:spLocks/>
            </p:cNvSpPr>
            <p:nvPr/>
          </p:nvSpPr>
          <p:spPr bwMode="auto">
            <a:xfrm>
              <a:off x="3906" y="3589"/>
              <a:ext cx="281" cy="32"/>
            </a:xfrm>
            <a:custGeom>
              <a:avLst/>
              <a:gdLst>
                <a:gd name="T0" fmla="*/ 280 w 281"/>
                <a:gd name="T1" fmla="*/ 32 h 32"/>
                <a:gd name="T2" fmla="*/ 262 w 281"/>
                <a:gd name="T3" fmla="*/ 32 h 32"/>
                <a:gd name="T4" fmla="*/ 245 w 281"/>
                <a:gd name="T5" fmla="*/ 30 h 32"/>
                <a:gd name="T6" fmla="*/ 229 w 281"/>
                <a:gd name="T7" fmla="*/ 30 h 32"/>
                <a:gd name="T8" fmla="*/ 211 w 281"/>
                <a:gd name="T9" fmla="*/ 29 h 32"/>
                <a:gd name="T10" fmla="*/ 194 w 281"/>
                <a:gd name="T11" fmla="*/ 27 h 32"/>
                <a:gd name="T12" fmla="*/ 177 w 281"/>
                <a:gd name="T13" fmla="*/ 26 h 32"/>
                <a:gd name="T14" fmla="*/ 159 w 281"/>
                <a:gd name="T15" fmla="*/ 24 h 32"/>
                <a:gd name="T16" fmla="*/ 142 w 281"/>
                <a:gd name="T17" fmla="*/ 23 h 32"/>
                <a:gd name="T18" fmla="*/ 125 w 281"/>
                <a:gd name="T19" fmla="*/ 21 h 32"/>
                <a:gd name="T20" fmla="*/ 107 w 281"/>
                <a:gd name="T21" fmla="*/ 20 h 32"/>
                <a:gd name="T22" fmla="*/ 90 w 281"/>
                <a:gd name="T23" fmla="*/ 17 h 32"/>
                <a:gd name="T24" fmla="*/ 72 w 281"/>
                <a:gd name="T25" fmla="*/ 14 h 32"/>
                <a:gd name="T26" fmla="*/ 53 w 281"/>
                <a:gd name="T27" fmla="*/ 13 h 32"/>
                <a:gd name="T28" fmla="*/ 36 w 281"/>
                <a:gd name="T29" fmla="*/ 10 h 32"/>
                <a:gd name="T30" fmla="*/ 19 w 281"/>
                <a:gd name="T31" fmla="*/ 7 h 32"/>
                <a:gd name="T32" fmla="*/ 0 w 281"/>
                <a:gd name="T33" fmla="*/ 4 h 32"/>
                <a:gd name="T34" fmla="*/ 0 w 281"/>
                <a:gd name="T35" fmla="*/ 0 h 32"/>
                <a:gd name="T36" fmla="*/ 17 w 281"/>
                <a:gd name="T37" fmla="*/ 0 h 32"/>
                <a:gd name="T38" fmla="*/ 35 w 281"/>
                <a:gd name="T39" fmla="*/ 0 h 32"/>
                <a:gd name="T40" fmla="*/ 51 w 281"/>
                <a:gd name="T41" fmla="*/ 0 h 32"/>
                <a:gd name="T42" fmla="*/ 67 w 281"/>
                <a:gd name="T43" fmla="*/ 1 h 32"/>
                <a:gd name="T44" fmla="*/ 84 w 281"/>
                <a:gd name="T45" fmla="*/ 3 h 32"/>
                <a:gd name="T46" fmla="*/ 100 w 281"/>
                <a:gd name="T47" fmla="*/ 6 h 32"/>
                <a:gd name="T48" fmla="*/ 116 w 281"/>
                <a:gd name="T49" fmla="*/ 7 h 32"/>
                <a:gd name="T50" fmla="*/ 132 w 281"/>
                <a:gd name="T51" fmla="*/ 8 h 32"/>
                <a:gd name="T52" fmla="*/ 149 w 281"/>
                <a:gd name="T53" fmla="*/ 11 h 32"/>
                <a:gd name="T54" fmla="*/ 165 w 281"/>
                <a:gd name="T55" fmla="*/ 13 h 32"/>
                <a:gd name="T56" fmla="*/ 182 w 281"/>
                <a:gd name="T57" fmla="*/ 14 h 32"/>
                <a:gd name="T58" fmla="*/ 198 w 281"/>
                <a:gd name="T59" fmla="*/ 16 h 32"/>
                <a:gd name="T60" fmla="*/ 216 w 281"/>
                <a:gd name="T61" fmla="*/ 16 h 32"/>
                <a:gd name="T62" fmla="*/ 233 w 281"/>
                <a:gd name="T63" fmla="*/ 16 h 32"/>
                <a:gd name="T64" fmla="*/ 252 w 281"/>
                <a:gd name="T65" fmla="*/ 16 h 32"/>
                <a:gd name="T66" fmla="*/ 271 w 281"/>
                <a:gd name="T67" fmla="*/ 14 h 32"/>
                <a:gd name="T68" fmla="*/ 275 w 281"/>
                <a:gd name="T69" fmla="*/ 17 h 32"/>
                <a:gd name="T70" fmla="*/ 278 w 281"/>
                <a:gd name="T71" fmla="*/ 21 h 32"/>
                <a:gd name="T72" fmla="*/ 281 w 281"/>
                <a:gd name="T73" fmla="*/ 26 h 32"/>
                <a:gd name="T74" fmla="*/ 280 w 281"/>
                <a:gd name="T75" fmla="*/ 32 h 32"/>
                <a:gd name="T76" fmla="*/ 280 w 281"/>
                <a:gd name="T7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1" h="32">
                  <a:moveTo>
                    <a:pt x="280" y="32"/>
                  </a:moveTo>
                  <a:lnTo>
                    <a:pt x="262" y="32"/>
                  </a:lnTo>
                  <a:lnTo>
                    <a:pt x="245" y="30"/>
                  </a:lnTo>
                  <a:lnTo>
                    <a:pt x="229" y="30"/>
                  </a:lnTo>
                  <a:lnTo>
                    <a:pt x="211" y="29"/>
                  </a:lnTo>
                  <a:lnTo>
                    <a:pt x="194" y="27"/>
                  </a:lnTo>
                  <a:lnTo>
                    <a:pt x="177" y="26"/>
                  </a:lnTo>
                  <a:lnTo>
                    <a:pt x="159" y="24"/>
                  </a:lnTo>
                  <a:lnTo>
                    <a:pt x="142" y="23"/>
                  </a:lnTo>
                  <a:lnTo>
                    <a:pt x="125" y="21"/>
                  </a:lnTo>
                  <a:lnTo>
                    <a:pt x="107" y="20"/>
                  </a:lnTo>
                  <a:lnTo>
                    <a:pt x="90" y="17"/>
                  </a:lnTo>
                  <a:lnTo>
                    <a:pt x="72" y="14"/>
                  </a:lnTo>
                  <a:lnTo>
                    <a:pt x="53" y="13"/>
                  </a:lnTo>
                  <a:lnTo>
                    <a:pt x="36" y="10"/>
                  </a:lnTo>
                  <a:lnTo>
                    <a:pt x="19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35" y="0"/>
                  </a:lnTo>
                  <a:lnTo>
                    <a:pt x="51" y="0"/>
                  </a:lnTo>
                  <a:lnTo>
                    <a:pt x="67" y="1"/>
                  </a:lnTo>
                  <a:lnTo>
                    <a:pt x="84" y="3"/>
                  </a:lnTo>
                  <a:lnTo>
                    <a:pt x="100" y="6"/>
                  </a:lnTo>
                  <a:lnTo>
                    <a:pt x="116" y="7"/>
                  </a:lnTo>
                  <a:lnTo>
                    <a:pt x="132" y="8"/>
                  </a:lnTo>
                  <a:lnTo>
                    <a:pt x="149" y="11"/>
                  </a:lnTo>
                  <a:lnTo>
                    <a:pt x="165" y="13"/>
                  </a:lnTo>
                  <a:lnTo>
                    <a:pt x="182" y="14"/>
                  </a:lnTo>
                  <a:lnTo>
                    <a:pt x="198" y="16"/>
                  </a:lnTo>
                  <a:lnTo>
                    <a:pt x="216" y="16"/>
                  </a:lnTo>
                  <a:lnTo>
                    <a:pt x="233" y="16"/>
                  </a:lnTo>
                  <a:lnTo>
                    <a:pt x="252" y="16"/>
                  </a:lnTo>
                  <a:lnTo>
                    <a:pt x="271" y="14"/>
                  </a:lnTo>
                  <a:lnTo>
                    <a:pt x="275" y="17"/>
                  </a:lnTo>
                  <a:lnTo>
                    <a:pt x="278" y="21"/>
                  </a:lnTo>
                  <a:lnTo>
                    <a:pt x="281" y="26"/>
                  </a:lnTo>
                  <a:lnTo>
                    <a:pt x="280" y="32"/>
                  </a:lnTo>
                  <a:lnTo>
                    <a:pt x="28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5"/>
            <p:cNvSpPr>
              <a:spLocks/>
            </p:cNvSpPr>
            <p:nvPr/>
          </p:nvSpPr>
          <p:spPr bwMode="auto">
            <a:xfrm>
              <a:off x="3964" y="3170"/>
              <a:ext cx="190" cy="85"/>
            </a:xfrm>
            <a:custGeom>
              <a:avLst/>
              <a:gdLst>
                <a:gd name="T0" fmla="*/ 124 w 190"/>
                <a:gd name="T1" fmla="*/ 75 h 85"/>
                <a:gd name="T2" fmla="*/ 110 w 190"/>
                <a:gd name="T3" fmla="*/ 81 h 85"/>
                <a:gd name="T4" fmla="*/ 94 w 190"/>
                <a:gd name="T5" fmla="*/ 84 h 85"/>
                <a:gd name="T6" fmla="*/ 78 w 190"/>
                <a:gd name="T7" fmla="*/ 85 h 85"/>
                <a:gd name="T8" fmla="*/ 62 w 190"/>
                <a:gd name="T9" fmla="*/ 84 h 85"/>
                <a:gd name="T10" fmla="*/ 46 w 190"/>
                <a:gd name="T11" fmla="*/ 82 h 85"/>
                <a:gd name="T12" fmla="*/ 30 w 190"/>
                <a:gd name="T13" fmla="*/ 78 h 85"/>
                <a:gd name="T14" fmla="*/ 14 w 190"/>
                <a:gd name="T15" fmla="*/ 75 h 85"/>
                <a:gd name="T16" fmla="*/ 0 w 190"/>
                <a:gd name="T17" fmla="*/ 72 h 85"/>
                <a:gd name="T18" fmla="*/ 24 w 190"/>
                <a:gd name="T19" fmla="*/ 68 h 85"/>
                <a:gd name="T20" fmla="*/ 49 w 190"/>
                <a:gd name="T21" fmla="*/ 62 h 85"/>
                <a:gd name="T22" fmla="*/ 72 w 190"/>
                <a:gd name="T23" fmla="*/ 55 h 85"/>
                <a:gd name="T24" fmla="*/ 97 w 190"/>
                <a:gd name="T25" fmla="*/ 46 h 85"/>
                <a:gd name="T26" fmla="*/ 120 w 190"/>
                <a:gd name="T27" fmla="*/ 36 h 85"/>
                <a:gd name="T28" fmla="*/ 145 w 190"/>
                <a:gd name="T29" fmla="*/ 26 h 85"/>
                <a:gd name="T30" fmla="*/ 167 w 190"/>
                <a:gd name="T31" fmla="*/ 13 h 85"/>
                <a:gd name="T32" fmla="*/ 190 w 190"/>
                <a:gd name="T33" fmla="*/ 0 h 85"/>
                <a:gd name="T34" fmla="*/ 185 w 190"/>
                <a:gd name="T35" fmla="*/ 11 h 85"/>
                <a:gd name="T36" fmla="*/ 180 w 190"/>
                <a:gd name="T37" fmla="*/ 23 h 85"/>
                <a:gd name="T38" fmla="*/ 174 w 190"/>
                <a:gd name="T39" fmla="*/ 35 h 85"/>
                <a:gd name="T40" fmla="*/ 167 w 190"/>
                <a:gd name="T41" fmla="*/ 43 h 85"/>
                <a:gd name="T42" fmla="*/ 158 w 190"/>
                <a:gd name="T43" fmla="*/ 53 h 85"/>
                <a:gd name="T44" fmla="*/ 148 w 190"/>
                <a:gd name="T45" fmla="*/ 61 h 85"/>
                <a:gd name="T46" fmla="*/ 138 w 190"/>
                <a:gd name="T47" fmla="*/ 69 h 85"/>
                <a:gd name="T48" fmla="*/ 124 w 190"/>
                <a:gd name="T49" fmla="*/ 75 h 85"/>
                <a:gd name="T50" fmla="*/ 124 w 190"/>
                <a:gd name="T51" fmla="*/ 7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0" h="85">
                  <a:moveTo>
                    <a:pt x="124" y="75"/>
                  </a:moveTo>
                  <a:lnTo>
                    <a:pt x="110" y="81"/>
                  </a:lnTo>
                  <a:lnTo>
                    <a:pt x="94" y="84"/>
                  </a:lnTo>
                  <a:lnTo>
                    <a:pt x="78" y="85"/>
                  </a:lnTo>
                  <a:lnTo>
                    <a:pt x="62" y="84"/>
                  </a:lnTo>
                  <a:lnTo>
                    <a:pt x="46" y="82"/>
                  </a:lnTo>
                  <a:lnTo>
                    <a:pt x="30" y="78"/>
                  </a:lnTo>
                  <a:lnTo>
                    <a:pt x="14" y="75"/>
                  </a:lnTo>
                  <a:lnTo>
                    <a:pt x="0" y="72"/>
                  </a:lnTo>
                  <a:lnTo>
                    <a:pt x="24" y="68"/>
                  </a:lnTo>
                  <a:lnTo>
                    <a:pt x="49" y="62"/>
                  </a:lnTo>
                  <a:lnTo>
                    <a:pt x="72" y="55"/>
                  </a:lnTo>
                  <a:lnTo>
                    <a:pt x="97" y="46"/>
                  </a:lnTo>
                  <a:lnTo>
                    <a:pt x="120" y="36"/>
                  </a:lnTo>
                  <a:lnTo>
                    <a:pt x="145" y="26"/>
                  </a:lnTo>
                  <a:lnTo>
                    <a:pt x="167" y="13"/>
                  </a:lnTo>
                  <a:lnTo>
                    <a:pt x="190" y="0"/>
                  </a:lnTo>
                  <a:lnTo>
                    <a:pt x="185" y="11"/>
                  </a:lnTo>
                  <a:lnTo>
                    <a:pt x="180" y="23"/>
                  </a:lnTo>
                  <a:lnTo>
                    <a:pt x="174" y="35"/>
                  </a:lnTo>
                  <a:lnTo>
                    <a:pt x="167" y="43"/>
                  </a:lnTo>
                  <a:lnTo>
                    <a:pt x="158" y="53"/>
                  </a:lnTo>
                  <a:lnTo>
                    <a:pt x="148" y="61"/>
                  </a:lnTo>
                  <a:lnTo>
                    <a:pt x="138" y="69"/>
                  </a:lnTo>
                  <a:lnTo>
                    <a:pt x="124" y="75"/>
                  </a:lnTo>
                  <a:lnTo>
                    <a:pt x="124" y="75"/>
                  </a:lnTo>
                  <a:close/>
                </a:path>
              </a:pathLst>
            </a:custGeom>
            <a:solidFill>
              <a:srgbClr val="E8A8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6"/>
            <p:cNvSpPr>
              <a:spLocks/>
            </p:cNvSpPr>
            <p:nvPr/>
          </p:nvSpPr>
          <p:spPr bwMode="auto">
            <a:xfrm>
              <a:off x="4099" y="1407"/>
              <a:ext cx="34" cy="25"/>
            </a:xfrm>
            <a:custGeom>
              <a:avLst/>
              <a:gdLst>
                <a:gd name="T0" fmla="*/ 14 w 34"/>
                <a:gd name="T1" fmla="*/ 25 h 25"/>
                <a:gd name="T2" fmla="*/ 0 w 34"/>
                <a:gd name="T3" fmla="*/ 25 h 25"/>
                <a:gd name="T4" fmla="*/ 0 w 34"/>
                <a:gd name="T5" fmla="*/ 0 h 25"/>
                <a:gd name="T6" fmla="*/ 34 w 34"/>
                <a:gd name="T7" fmla="*/ 0 h 25"/>
                <a:gd name="T8" fmla="*/ 34 w 34"/>
                <a:gd name="T9" fmla="*/ 10 h 25"/>
                <a:gd name="T10" fmla="*/ 30 w 34"/>
                <a:gd name="T11" fmla="*/ 16 h 25"/>
                <a:gd name="T12" fmla="*/ 23 w 34"/>
                <a:gd name="T13" fmla="*/ 20 h 25"/>
                <a:gd name="T14" fmla="*/ 14 w 34"/>
                <a:gd name="T15" fmla="*/ 25 h 25"/>
                <a:gd name="T16" fmla="*/ 14 w 34"/>
                <a:gd name="T1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25">
                  <a:moveTo>
                    <a:pt x="14" y="25"/>
                  </a:moveTo>
                  <a:lnTo>
                    <a:pt x="0" y="25"/>
                  </a:lnTo>
                  <a:lnTo>
                    <a:pt x="0" y="0"/>
                  </a:lnTo>
                  <a:lnTo>
                    <a:pt x="34" y="0"/>
                  </a:lnTo>
                  <a:lnTo>
                    <a:pt x="34" y="10"/>
                  </a:lnTo>
                  <a:lnTo>
                    <a:pt x="30" y="16"/>
                  </a:lnTo>
                  <a:lnTo>
                    <a:pt x="23" y="20"/>
                  </a:lnTo>
                  <a:lnTo>
                    <a:pt x="14" y="25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7"/>
            <p:cNvSpPr>
              <a:spLocks/>
            </p:cNvSpPr>
            <p:nvPr/>
          </p:nvSpPr>
          <p:spPr bwMode="auto">
            <a:xfrm>
              <a:off x="4003" y="3796"/>
              <a:ext cx="106" cy="62"/>
            </a:xfrm>
            <a:custGeom>
              <a:avLst/>
              <a:gdLst>
                <a:gd name="T0" fmla="*/ 0 w 106"/>
                <a:gd name="T1" fmla="*/ 62 h 62"/>
                <a:gd name="T2" fmla="*/ 33 w 106"/>
                <a:gd name="T3" fmla="*/ 0 h 62"/>
                <a:gd name="T4" fmla="*/ 106 w 106"/>
                <a:gd name="T5" fmla="*/ 0 h 62"/>
                <a:gd name="T6" fmla="*/ 85 w 106"/>
                <a:gd name="T7" fmla="*/ 62 h 62"/>
                <a:gd name="T8" fmla="*/ 0 w 106"/>
                <a:gd name="T9" fmla="*/ 62 h 62"/>
                <a:gd name="T10" fmla="*/ 0 w 106"/>
                <a:gd name="T11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" h="62">
                  <a:moveTo>
                    <a:pt x="0" y="62"/>
                  </a:moveTo>
                  <a:lnTo>
                    <a:pt x="33" y="0"/>
                  </a:lnTo>
                  <a:lnTo>
                    <a:pt x="106" y="0"/>
                  </a:lnTo>
                  <a:lnTo>
                    <a:pt x="85" y="62"/>
                  </a:lnTo>
                  <a:lnTo>
                    <a:pt x="0" y="62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8"/>
            <p:cNvSpPr>
              <a:spLocks/>
            </p:cNvSpPr>
            <p:nvPr/>
          </p:nvSpPr>
          <p:spPr bwMode="auto">
            <a:xfrm>
              <a:off x="3875" y="3035"/>
              <a:ext cx="205" cy="125"/>
            </a:xfrm>
            <a:custGeom>
              <a:avLst/>
              <a:gdLst>
                <a:gd name="T0" fmla="*/ 182 w 205"/>
                <a:gd name="T1" fmla="*/ 96 h 125"/>
                <a:gd name="T2" fmla="*/ 167 w 205"/>
                <a:gd name="T3" fmla="*/ 107 h 125"/>
                <a:gd name="T4" fmla="*/ 151 w 205"/>
                <a:gd name="T5" fmla="*/ 116 h 125"/>
                <a:gd name="T6" fmla="*/ 134 w 205"/>
                <a:gd name="T7" fmla="*/ 120 h 125"/>
                <a:gd name="T8" fmla="*/ 115 w 205"/>
                <a:gd name="T9" fmla="*/ 123 h 125"/>
                <a:gd name="T10" fmla="*/ 96 w 205"/>
                <a:gd name="T11" fmla="*/ 125 h 125"/>
                <a:gd name="T12" fmla="*/ 77 w 205"/>
                <a:gd name="T13" fmla="*/ 125 h 125"/>
                <a:gd name="T14" fmla="*/ 58 w 205"/>
                <a:gd name="T15" fmla="*/ 122 h 125"/>
                <a:gd name="T16" fmla="*/ 41 w 205"/>
                <a:gd name="T17" fmla="*/ 120 h 125"/>
                <a:gd name="T18" fmla="*/ 37 w 205"/>
                <a:gd name="T19" fmla="*/ 112 h 125"/>
                <a:gd name="T20" fmla="*/ 31 w 205"/>
                <a:gd name="T21" fmla="*/ 104 h 125"/>
                <a:gd name="T22" fmla="*/ 24 w 205"/>
                <a:gd name="T23" fmla="*/ 97 h 125"/>
                <a:gd name="T24" fmla="*/ 15 w 205"/>
                <a:gd name="T25" fmla="*/ 90 h 125"/>
                <a:gd name="T26" fmla="*/ 9 w 205"/>
                <a:gd name="T27" fmla="*/ 83 h 125"/>
                <a:gd name="T28" fmla="*/ 3 w 205"/>
                <a:gd name="T29" fmla="*/ 75 h 125"/>
                <a:gd name="T30" fmla="*/ 0 w 205"/>
                <a:gd name="T31" fmla="*/ 67 h 125"/>
                <a:gd name="T32" fmla="*/ 2 w 205"/>
                <a:gd name="T33" fmla="*/ 57 h 125"/>
                <a:gd name="T34" fmla="*/ 25 w 205"/>
                <a:gd name="T35" fmla="*/ 48 h 125"/>
                <a:gd name="T36" fmla="*/ 48 w 205"/>
                <a:gd name="T37" fmla="*/ 41 h 125"/>
                <a:gd name="T38" fmla="*/ 71 w 205"/>
                <a:gd name="T39" fmla="*/ 35 h 125"/>
                <a:gd name="T40" fmla="*/ 95 w 205"/>
                <a:gd name="T41" fmla="*/ 28 h 125"/>
                <a:gd name="T42" fmla="*/ 118 w 205"/>
                <a:gd name="T43" fmla="*/ 22 h 125"/>
                <a:gd name="T44" fmla="*/ 141 w 205"/>
                <a:gd name="T45" fmla="*/ 16 h 125"/>
                <a:gd name="T46" fmla="*/ 164 w 205"/>
                <a:gd name="T47" fmla="*/ 9 h 125"/>
                <a:gd name="T48" fmla="*/ 186 w 205"/>
                <a:gd name="T49" fmla="*/ 0 h 125"/>
                <a:gd name="T50" fmla="*/ 203 w 205"/>
                <a:gd name="T51" fmla="*/ 16 h 125"/>
                <a:gd name="T52" fmla="*/ 205 w 205"/>
                <a:gd name="T53" fmla="*/ 43 h 125"/>
                <a:gd name="T54" fmla="*/ 196 w 205"/>
                <a:gd name="T55" fmla="*/ 72 h 125"/>
                <a:gd name="T56" fmla="*/ 182 w 205"/>
                <a:gd name="T57" fmla="*/ 96 h 125"/>
                <a:gd name="T58" fmla="*/ 182 w 205"/>
                <a:gd name="T59" fmla="*/ 9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5" h="125">
                  <a:moveTo>
                    <a:pt x="182" y="96"/>
                  </a:moveTo>
                  <a:lnTo>
                    <a:pt x="167" y="107"/>
                  </a:lnTo>
                  <a:lnTo>
                    <a:pt x="151" y="116"/>
                  </a:lnTo>
                  <a:lnTo>
                    <a:pt x="134" y="120"/>
                  </a:lnTo>
                  <a:lnTo>
                    <a:pt x="115" y="123"/>
                  </a:lnTo>
                  <a:lnTo>
                    <a:pt x="96" y="125"/>
                  </a:lnTo>
                  <a:lnTo>
                    <a:pt x="77" y="125"/>
                  </a:lnTo>
                  <a:lnTo>
                    <a:pt x="58" y="122"/>
                  </a:lnTo>
                  <a:lnTo>
                    <a:pt x="41" y="120"/>
                  </a:lnTo>
                  <a:lnTo>
                    <a:pt x="37" y="112"/>
                  </a:lnTo>
                  <a:lnTo>
                    <a:pt x="31" y="104"/>
                  </a:lnTo>
                  <a:lnTo>
                    <a:pt x="24" y="97"/>
                  </a:lnTo>
                  <a:lnTo>
                    <a:pt x="15" y="90"/>
                  </a:lnTo>
                  <a:lnTo>
                    <a:pt x="9" y="83"/>
                  </a:lnTo>
                  <a:lnTo>
                    <a:pt x="3" y="75"/>
                  </a:lnTo>
                  <a:lnTo>
                    <a:pt x="0" y="67"/>
                  </a:lnTo>
                  <a:lnTo>
                    <a:pt x="2" y="57"/>
                  </a:lnTo>
                  <a:lnTo>
                    <a:pt x="25" y="48"/>
                  </a:lnTo>
                  <a:lnTo>
                    <a:pt x="48" y="41"/>
                  </a:lnTo>
                  <a:lnTo>
                    <a:pt x="71" y="35"/>
                  </a:lnTo>
                  <a:lnTo>
                    <a:pt x="95" y="28"/>
                  </a:lnTo>
                  <a:lnTo>
                    <a:pt x="118" y="22"/>
                  </a:lnTo>
                  <a:lnTo>
                    <a:pt x="141" y="16"/>
                  </a:lnTo>
                  <a:lnTo>
                    <a:pt x="164" y="9"/>
                  </a:lnTo>
                  <a:lnTo>
                    <a:pt x="186" y="0"/>
                  </a:lnTo>
                  <a:lnTo>
                    <a:pt x="203" y="16"/>
                  </a:lnTo>
                  <a:lnTo>
                    <a:pt x="205" y="43"/>
                  </a:lnTo>
                  <a:lnTo>
                    <a:pt x="196" y="72"/>
                  </a:lnTo>
                  <a:lnTo>
                    <a:pt x="182" y="96"/>
                  </a:lnTo>
                  <a:lnTo>
                    <a:pt x="182" y="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9"/>
            <p:cNvSpPr>
              <a:spLocks/>
            </p:cNvSpPr>
            <p:nvPr/>
          </p:nvSpPr>
          <p:spPr bwMode="auto">
            <a:xfrm>
              <a:off x="4022" y="1774"/>
              <a:ext cx="35" cy="198"/>
            </a:xfrm>
            <a:custGeom>
              <a:avLst/>
              <a:gdLst>
                <a:gd name="T0" fmla="*/ 35 w 35"/>
                <a:gd name="T1" fmla="*/ 198 h 198"/>
                <a:gd name="T2" fmla="*/ 22 w 35"/>
                <a:gd name="T3" fmla="*/ 149 h 198"/>
                <a:gd name="T4" fmla="*/ 13 w 35"/>
                <a:gd name="T5" fmla="*/ 100 h 198"/>
                <a:gd name="T6" fmla="*/ 7 w 35"/>
                <a:gd name="T7" fmla="*/ 51 h 198"/>
                <a:gd name="T8" fmla="*/ 0 w 35"/>
                <a:gd name="T9" fmla="*/ 0 h 198"/>
                <a:gd name="T10" fmla="*/ 10 w 35"/>
                <a:gd name="T11" fmla="*/ 43 h 198"/>
                <a:gd name="T12" fmla="*/ 22 w 35"/>
                <a:gd name="T13" fmla="*/ 94 h 198"/>
                <a:gd name="T14" fmla="*/ 32 w 35"/>
                <a:gd name="T15" fmla="*/ 146 h 198"/>
                <a:gd name="T16" fmla="*/ 35 w 35"/>
                <a:gd name="T17" fmla="*/ 198 h 198"/>
                <a:gd name="T18" fmla="*/ 35 w 35"/>
                <a:gd name="T19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198">
                  <a:moveTo>
                    <a:pt x="35" y="198"/>
                  </a:moveTo>
                  <a:lnTo>
                    <a:pt x="22" y="149"/>
                  </a:lnTo>
                  <a:lnTo>
                    <a:pt x="13" y="100"/>
                  </a:lnTo>
                  <a:lnTo>
                    <a:pt x="7" y="51"/>
                  </a:lnTo>
                  <a:lnTo>
                    <a:pt x="0" y="0"/>
                  </a:lnTo>
                  <a:lnTo>
                    <a:pt x="10" y="43"/>
                  </a:lnTo>
                  <a:lnTo>
                    <a:pt x="22" y="94"/>
                  </a:lnTo>
                  <a:lnTo>
                    <a:pt x="32" y="146"/>
                  </a:lnTo>
                  <a:lnTo>
                    <a:pt x="35" y="198"/>
                  </a:lnTo>
                  <a:lnTo>
                    <a:pt x="35" y="198"/>
                  </a:lnTo>
                  <a:close/>
                </a:path>
              </a:pathLst>
            </a:custGeom>
            <a:solidFill>
              <a:srgbClr val="E2E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70"/>
            <p:cNvSpPr>
              <a:spLocks/>
            </p:cNvSpPr>
            <p:nvPr/>
          </p:nvSpPr>
          <p:spPr bwMode="auto">
            <a:xfrm>
              <a:off x="3912" y="3063"/>
              <a:ext cx="145" cy="78"/>
            </a:xfrm>
            <a:custGeom>
              <a:avLst/>
              <a:gdLst>
                <a:gd name="T0" fmla="*/ 76 w 145"/>
                <a:gd name="T1" fmla="*/ 76 h 78"/>
                <a:gd name="T2" fmla="*/ 65 w 145"/>
                <a:gd name="T3" fmla="*/ 78 h 78"/>
                <a:gd name="T4" fmla="*/ 53 w 145"/>
                <a:gd name="T5" fmla="*/ 78 h 78"/>
                <a:gd name="T6" fmla="*/ 42 w 145"/>
                <a:gd name="T7" fmla="*/ 76 h 78"/>
                <a:gd name="T8" fmla="*/ 32 w 145"/>
                <a:gd name="T9" fmla="*/ 73 h 78"/>
                <a:gd name="T10" fmla="*/ 21 w 145"/>
                <a:gd name="T11" fmla="*/ 69 h 78"/>
                <a:gd name="T12" fmla="*/ 13 w 145"/>
                <a:gd name="T13" fmla="*/ 63 h 78"/>
                <a:gd name="T14" fmla="*/ 5 w 145"/>
                <a:gd name="T15" fmla="*/ 56 h 78"/>
                <a:gd name="T16" fmla="*/ 0 w 145"/>
                <a:gd name="T17" fmla="*/ 47 h 78"/>
                <a:gd name="T18" fmla="*/ 145 w 145"/>
                <a:gd name="T19" fmla="*/ 0 h 78"/>
                <a:gd name="T20" fmla="*/ 145 w 145"/>
                <a:gd name="T21" fmla="*/ 14 h 78"/>
                <a:gd name="T22" fmla="*/ 140 w 145"/>
                <a:gd name="T23" fmla="*/ 29 h 78"/>
                <a:gd name="T24" fmla="*/ 134 w 145"/>
                <a:gd name="T25" fmla="*/ 40 h 78"/>
                <a:gd name="T26" fmla="*/ 124 w 145"/>
                <a:gd name="T27" fmla="*/ 50 h 78"/>
                <a:gd name="T28" fmla="*/ 114 w 145"/>
                <a:gd name="T29" fmla="*/ 59 h 78"/>
                <a:gd name="T30" fmla="*/ 101 w 145"/>
                <a:gd name="T31" fmla="*/ 66 h 78"/>
                <a:gd name="T32" fmla="*/ 90 w 145"/>
                <a:gd name="T33" fmla="*/ 72 h 78"/>
                <a:gd name="T34" fmla="*/ 76 w 145"/>
                <a:gd name="T35" fmla="*/ 76 h 78"/>
                <a:gd name="T36" fmla="*/ 76 w 145"/>
                <a:gd name="T37" fmla="*/ 7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5" h="78">
                  <a:moveTo>
                    <a:pt x="76" y="76"/>
                  </a:moveTo>
                  <a:lnTo>
                    <a:pt x="65" y="78"/>
                  </a:lnTo>
                  <a:lnTo>
                    <a:pt x="53" y="78"/>
                  </a:lnTo>
                  <a:lnTo>
                    <a:pt x="42" y="76"/>
                  </a:lnTo>
                  <a:lnTo>
                    <a:pt x="32" y="73"/>
                  </a:lnTo>
                  <a:lnTo>
                    <a:pt x="21" y="69"/>
                  </a:lnTo>
                  <a:lnTo>
                    <a:pt x="13" y="63"/>
                  </a:lnTo>
                  <a:lnTo>
                    <a:pt x="5" y="56"/>
                  </a:lnTo>
                  <a:lnTo>
                    <a:pt x="0" y="47"/>
                  </a:lnTo>
                  <a:lnTo>
                    <a:pt x="145" y="0"/>
                  </a:lnTo>
                  <a:lnTo>
                    <a:pt x="145" y="14"/>
                  </a:lnTo>
                  <a:lnTo>
                    <a:pt x="140" y="29"/>
                  </a:lnTo>
                  <a:lnTo>
                    <a:pt x="134" y="40"/>
                  </a:lnTo>
                  <a:lnTo>
                    <a:pt x="124" y="50"/>
                  </a:lnTo>
                  <a:lnTo>
                    <a:pt x="114" y="59"/>
                  </a:lnTo>
                  <a:lnTo>
                    <a:pt x="101" y="66"/>
                  </a:lnTo>
                  <a:lnTo>
                    <a:pt x="90" y="72"/>
                  </a:lnTo>
                  <a:lnTo>
                    <a:pt x="76" y="76"/>
                  </a:lnTo>
                  <a:lnTo>
                    <a:pt x="76" y="76"/>
                  </a:lnTo>
                  <a:close/>
                </a:path>
              </a:pathLst>
            </a:custGeom>
            <a:solidFill>
              <a:srgbClr val="FF66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71"/>
            <p:cNvSpPr>
              <a:spLocks/>
            </p:cNvSpPr>
            <p:nvPr/>
          </p:nvSpPr>
          <p:spPr bwMode="auto">
            <a:xfrm>
              <a:off x="3848" y="2014"/>
              <a:ext cx="184" cy="132"/>
            </a:xfrm>
            <a:custGeom>
              <a:avLst/>
              <a:gdLst>
                <a:gd name="T0" fmla="*/ 0 w 184"/>
                <a:gd name="T1" fmla="*/ 132 h 132"/>
                <a:gd name="T2" fmla="*/ 184 w 184"/>
                <a:gd name="T3" fmla="*/ 0 h 132"/>
                <a:gd name="T4" fmla="*/ 6 w 184"/>
                <a:gd name="T5" fmla="*/ 132 h 132"/>
                <a:gd name="T6" fmla="*/ 0 w 184"/>
                <a:gd name="T7" fmla="*/ 132 h 132"/>
                <a:gd name="T8" fmla="*/ 0 w 184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32">
                  <a:moveTo>
                    <a:pt x="0" y="132"/>
                  </a:moveTo>
                  <a:lnTo>
                    <a:pt x="184" y="0"/>
                  </a:lnTo>
                  <a:lnTo>
                    <a:pt x="6" y="132"/>
                  </a:lnTo>
                  <a:lnTo>
                    <a:pt x="0" y="132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E2E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72"/>
            <p:cNvSpPr>
              <a:spLocks/>
            </p:cNvSpPr>
            <p:nvPr/>
          </p:nvSpPr>
          <p:spPr bwMode="auto">
            <a:xfrm>
              <a:off x="3949" y="1494"/>
              <a:ext cx="63" cy="376"/>
            </a:xfrm>
            <a:custGeom>
              <a:avLst/>
              <a:gdLst>
                <a:gd name="T0" fmla="*/ 63 w 63"/>
                <a:gd name="T1" fmla="*/ 376 h 376"/>
                <a:gd name="T2" fmla="*/ 53 w 63"/>
                <a:gd name="T3" fmla="*/ 329 h 376"/>
                <a:gd name="T4" fmla="*/ 44 w 63"/>
                <a:gd name="T5" fmla="*/ 283 h 376"/>
                <a:gd name="T6" fmla="*/ 37 w 63"/>
                <a:gd name="T7" fmla="*/ 236 h 376"/>
                <a:gd name="T8" fmla="*/ 29 w 63"/>
                <a:gd name="T9" fmla="*/ 189 h 376"/>
                <a:gd name="T10" fmla="*/ 22 w 63"/>
                <a:gd name="T11" fmla="*/ 142 h 376"/>
                <a:gd name="T12" fmla="*/ 15 w 63"/>
                <a:gd name="T13" fmla="*/ 94 h 376"/>
                <a:gd name="T14" fmla="*/ 8 w 63"/>
                <a:gd name="T15" fmla="*/ 46 h 376"/>
                <a:gd name="T16" fmla="*/ 0 w 63"/>
                <a:gd name="T17" fmla="*/ 0 h 376"/>
                <a:gd name="T18" fmla="*/ 9 w 63"/>
                <a:gd name="T19" fmla="*/ 46 h 376"/>
                <a:gd name="T20" fmla="*/ 18 w 63"/>
                <a:gd name="T21" fmla="*/ 93 h 376"/>
                <a:gd name="T22" fmla="*/ 28 w 63"/>
                <a:gd name="T23" fmla="*/ 139 h 376"/>
                <a:gd name="T24" fmla="*/ 37 w 63"/>
                <a:gd name="T25" fmla="*/ 186 h 376"/>
                <a:gd name="T26" fmla="*/ 45 w 63"/>
                <a:gd name="T27" fmla="*/ 232 h 376"/>
                <a:gd name="T28" fmla="*/ 54 w 63"/>
                <a:gd name="T29" fmla="*/ 280 h 376"/>
                <a:gd name="T30" fmla="*/ 60 w 63"/>
                <a:gd name="T31" fmla="*/ 328 h 376"/>
                <a:gd name="T32" fmla="*/ 63 w 63"/>
                <a:gd name="T33" fmla="*/ 376 h 376"/>
                <a:gd name="T34" fmla="*/ 63 w 63"/>
                <a:gd name="T35" fmla="*/ 37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3" h="376">
                  <a:moveTo>
                    <a:pt x="63" y="376"/>
                  </a:moveTo>
                  <a:lnTo>
                    <a:pt x="53" y="329"/>
                  </a:lnTo>
                  <a:lnTo>
                    <a:pt x="44" y="283"/>
                  </a:lnTo>
                  <a:lnTo>
                    <a:pt x="37" y="236"/>
                  </a:lnTo>
                  <a:lnTo>
                    <a:pt x="29" y="189"/>
                  </a:lnTo>
                  <a:lnTo>
                    <a:pt x="22" y="142"/>
                  </a:lnTo>
                  <a:lnTo>
                    <a:pt x="15" y="94"/>
                  </a:lnTo>
                  <a:lnTo>
                    <a:pt x="8" y="46"/>
                  </a:lnTo>
                  <a:lnTo>
                    <a:pt x="0" y="0"/>
                  </a:lnTo>
                  <a:lnTo>
                    <a:pt x="9" y="46"/>
                  </a:lnTo>
                  <a:lnTo>
                    <a:pt x="18" y="93"/>
                  </a:lnTo>
                  <a:lnTo>
                    <a:pt x="28" y="139"/>
                  </a:lnTo>
                  <a:lnTo>
                    <a:pt x="37" y="186"/>
                  </a:lnTo>
                  <a:lnTo>
                    <a:pt x="45" y="232"/>
                  </a:lnTo>
                  <a:lnTo>
                    <a:pt x="54" y="280"/>
                  </a:lnTo>
                  <a:lnTo>
                    <a:pt x="60" y="328"/>
                  </a:lnTo>
                  <a:lnTo>
                    <a:pt x="63" y="376"/>
                  </a:lnTo>
                  <a:lnTo>
                    <a:pt x="63" y="376"/>
                  </a:lnTo>
                  <a:close/>
                </a:path>
              </a:pathLst>
            </a:custGeom>
            <a:solidFill>
              <a:srgbClr val="E2E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auto">
            <a:xfrm>
              <a:off x="3954" y="2835"/>
              <a:ext cx="59" cy="135"/>
            </a:xfrm>
            <a:custGeom>
              <a:avLst/>
              <a:gdLst>
                <a:gd name="T0" fmla="*/ 49 w 59"/>
                <a:gd name="T1" fmla="*/ 135 h 135"/>
                <a:gd name="T2" fmla="*/ 34 w 59"/>
                <a:gd name="T3" fmla="*/ 135 h 135"/>
                <a:gd name="T4" fmla="*/ 23 w 59"/>
                <a:gd name="T5" fmla="*/ 101 h 135"/>
                <a:gd name="T6" fmla="*/ 11 w 59"/>
                <a:gd name="T7" fmla="*/ 68 h 135"/>
                <a:gd name="T8" fmla="*/ 3 w 59"/>
                <a:gd name="T9" fmla="*/ 35 h 135"/>
                <a:gd name="T10" fmla="*/ 0 w 59"/>
                <a:gd name="T11" fmla="*/ 0 h 135"/>
                <a:gd name="T12" fmla="*/ 14 w 59"/>
                <a:gd name="T13" fmla="*/ 7 h 135"/>
                <a:gd name="T14" fmla="*/ 24 w 59"/>
                <a:gd name="T15" fmla="*/ 19 h 135"/>
                <a:gd name="T16" fmla="*/ 32 w 59"/>
                <a:gd name="T17" fmla="*/ 33 h 135"/>
                <a:gd name="T18" fmla="*/ 37 w 59"/>
                <a:gd name="T19" fmla="*/ 48 h 135"/>
                <a:gd name="T20" fmla="*/ 42 w 59"/>
                <a:gd name="T21" fmla="*/ 64 h 135"/>
                <a:gd name="T22" fmla="*/ 46 w 59"/>
                <a:gd name="T23" fmla="*/ 81 h 135"/>
                <a:gd name="T24" fmla="*/ 52 w 59"/>
                <a:gd name="T25" fmla="*/ 96 h 135"/>
                <a:gd name="T26" fmla="*/ 58 w 59"/>
                <a:gd name="T27" fmla="*/ 110 h 135"/>
                <a:gd name="T28" fmla="*/ 58 w 59"/>
                <a:gd name="T29" fmla="*/ 119 h 135"/>
                <a:gd name="T30" fmla="*/ 59 w 59"/>
                <a:gd name="T31" fmla="*/ 128 h 135"/>
                <a:gd name="T32" fmla="*/ 56 w 59"/>
                <a:gd name="T33" fmla="*/ 133 h 135"/>
                <a:gd name="T34" fmla="*/ 49 w 59"/>
                <a:gd name="T35" fmla="*/ 135 h 135"/>
                <a:gd name="T36" fmla="*/ 49 w 59"/>
                <a:gd name="T3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" h="135">
                  <a:moveTo>
                    <a:pt x="49" y="135"/>
                  </a:moveTo>
                  <a:lnTo>
                    <a:pt x="34" y="135"/>
                  </a:lnTo>
                  <a:lnTo>
                    <a:pt x="23" y="101"/>
                  </a:lnTo>
                  <a:lnTo>
                    <a:pt x="11" y="68"/>
                  </a:lnTo>
                  <a:lnTo>
                    <a:pt x="3" y="35"/>
                  </a:lnTo>
                  <a:lnTo>
                    <a:pt x="0" y="0"/>
                  </a:lnTo>
                  <a:lnTo>
                    <a:pt x="14" y="7"/>
                  </a:lnTo>
                  <a:lnTo>
                    <a:pt x="24" y="19"/>
                  </a:lnTo>
                  <a:lnTo>
                    <a:pt x="32" y="33"/>
                  </a:lnTo>
                  <a:lnTo>
                    <a:pt x="37" y="48"/>
                  </a:lnTo>
                  <a:lnTo>
                    <a:pt x="42" y="64"/>
                  </a:lnTo>
                  <a:lnTo>
                    <a:pt x="46" y="81"/>
                  </a:lnTo>
                  <a:lnTo>
                    <a:pt x="52" y="96"/>
                  </a:lnTo>
                  <a:lnTo>
                    <a:pt x="58" y="110"/>
                  </a:lnTo>
                  <a:lnTo>
                    <a:pt x="58" y="119"/>
                  </a:lnTo>
                  <a:lnTo>
                    <a:pt x="59" y="128"/>
                  </a:lnTo>
                  <a:lnTo>
                    <a:pt x="56" y="133"/>
                  </a:lnTo>
                  <a:lnTo>
                    <a:pt x="49" y="135"/>
                  </a:lnTo>
                  <a:lnTo>
                    <a:pt x="49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74"/>
            <p:cNvSpPr>
              <a:spLocks/>
            </p:cNvSpPr>
            <p:nvPr/>
          </p:nvSpPr>
          <p:spPr bwMode="auto">
            <a:xfrm>
              <a:off x="3861" y="3766"/>
              <a:ext cx="142" cy="223"/>
            </a:xfrm>
            <a:custGeom>
              <a:avLst/>
              <a:gdLst>
                <a:gd name="T0" fmla="*/ 6 w 142"/>
                <a:gd name="T1" fmla="*/ 223 h 223"/>
                <a:gd name="T2" fmla="*/ 0 w 142"/>
                <a:gd name="T3" fmla="*/ 216 h 223"/>
                <a:gd name="T4" fmla="*/ 4 w 142"/>
                <a:gd name="T5" fmla="*/ 203 h 223"/>
                <a:gd name="T6" fmla="*/ 13 w 142"/>
                <a:gd name="T7" fmla="*/ 188 h 223"/>
                <a:gd name="T8" fmla="*/ 20 w 142"/>
                <a:gd name="T9" fmla="*/ 175 h 223"/>
                <a:gd name="T10" fmla="*/ 142 w 142"/>
                <a:gd name="T11" fmla="*/ 0 h 223"/>
                <a:gd name="T12" fmla="*/ 127 w 142"/>
                <a:gd name="T13" fmla="*/ 29 h 223"/>
                <a:gd name="T14" fmla="*/ 113 w 142"/>
                <a:gd name="T15" fmla="*/ 58 h 223"/>
                <a:gd name="T16" fmla="*/ 98 w 142"/>
                <a:gd name="T17" fmla="*/ 87 h 223"/>
                <a:gd name="T18" fmla="*/ 81 w 142"/>
                <a:gd name="T19" fmla="*/ 114 h 223"/>
                <a:gd name="T20" fmla="*/ 64 w 142"/>
                <a:gd name="T21" fmla="*/ 142 h 223"/>
                <a:gd name="T22" fmla="*/ 46 w 142"/>
                <a:gd name="T23" fmla="*/ 169 h 223"/>
                <a:gd name="T24" fmla="*/ 26 w 142"/>
                <a:gd name="T25" fmla="*/ 197 h 223"/>
                <a:gd name="T26" fmla="*/ 6 w 142"/>
                <a:gd name="T27" fmla="*/ 223 h 223"/>
                <a:gd name="T28" fmla="*/ 6 w 142"/>
                <a:gd name="T29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2" h="223">
                  <a:moveTo>
                    <a:pt x="6" y="223"/>
                  </a:moveTo>
                  <a:lnTo>
                    <a:pt x="0" y="216"/>
                  </a:lnTo>
                  <a:lnTo>
                    <a:pt x="4" y="203"/>
                  </a:lnTo>
                  <a:lnTo>
                    <a:pt x="13" y="188"/>
                  </a:lnTo>
                  <a:lnTo>
                    <a:pt x="20" y="175"/>
                  </a:lnTo>
                  <a:lnTo>
                    <a:pt x="142" y="0"/>
                  </a:lnTo>
                  <a:lnTo>
                    <a:pt x="127" y="29"/>
                  </a:lnTo>
                  <a:lnTo>
                    <a:pt x="113" y="58"/>
                  </a:lnTo>
                  <a:lnTo>
                    <a:pt x="98" y="87"/>
                  </a:lnTo>
                  <a:lnTo>
                    <a:pt x="81" y="114"/>
                  </a:lnTo>
                  <a:lnTo>
                    <a:pt x="64" y="142"/>
                  </a:lnTo>
                  <a:lnTo>
                    <a:pt x="46" y="169"/>
                  </a:lnTo>
                  <a:lnTo>
                    <a:pt x="26" y="197"/>
                  </a:lnTo>
                  <a:lnTo>
                    <a:pt x="6" y="223"/>
                  </a:lnTo>
                  <a:lnTo>
                    <a:pt x="6" y="223"/>
                  </a:lnTo>
                  <a:close/>
                </a:path>
              </a:pathLst>
            </a:custGeom>
            <a:solidFill>
              <a:srgbClr val="CEDD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5"/>
            <p:cNvSpPr>
              <a:spLocks/>
            </p:cNvSpPr>
            <p:nvPr/>
          </p:nvSpPr>
          <p:spPr bwMode="auto">
            <a:xfrm>
              <a:off x="3839" y="3742"/>
              <a:ext cx="135" cy="213"/>
            </a:xfrm>
            <a:custGeom>
              <a:avLst/>
              <a:gdLst>
                <a:gd name="T0" fmla="*/ 5 w 135"/>
                <a:gd name="T1" fmla="*/ 213 h 213"/>
                <a:gd name="T2" fmla="*/ 0 w 135"/>
                <a:gd name="T3" fmla="*/ 209 h 213"/>
                <a:gd name="T4" fmla="*/ 16 w 135"/>
                <a:gd name="T5" fmla="*/ 182 h 213"/>
                <a:gd name="T6" fmla="*/ 32 w 135"/>
                <a:gd name="T7" fmla="*/ 156 h 213"/>
                <a:gd name="T8" fmla="*/ 48 w 135"/>
                <a:gd name="T9" fmla="*/ 128 h 213"/>
                <a:gd name="T10" fmla="*/ 63 w 135"/>
                <a:gd name="T11" fmla="*/ 100 h 213"/>
                <a:gd name="T12" fmla="*/ 78 w 135"/>
                <a:gd name="T13" fmla="*/ 74 h 213"/>
                <a:gd name="T14" fmla="*/ 96 w 135"/>
                <a:gd name="T15" fmla="*/ 48 h 213"/>
                <a:gd name="T16" fmla="*/ 115 w 135"/>
                <a:gd name="T17" fmla="*/ 24 h 213"/>
                <a:gd name="T18" fmla="*/ 135 w 135"/>
                <a:gd name="T19" fmla="*/ 0 h 213"/>
                <a:gd name="T20" fmla="*/ 123 w 135"/>
                <a:gd name="T21" fmla="*/ 29 h 213"/>
                <a:gd name="T22" fmla="*/ 109 w 135"/>
                <a:gd name="T23" fmla="*/ 57 h 213"/>
                <a:gd name="T24" fmla="*/ 94 w 135"/>
                <a:gd name="T25" fmla="*/ 84 h 213"/>
                <a:gd name="T26" fmla="*/ 77 w 135"/>
                <a:gd name="T27" fmla="*/ 111 h 213"/>
                <a:gd name="T28" fmla="*/ 60 w 135"/>
                <a:gd name="T29" fmla="*/ 138 h 213"/>
                <a:gd name="T30" fmla="*/ 41 w 135"/>
                <a:gd name="T31" fmla="*/ 163 h 213"/>
                <a:gd name="T32" fmla="*/ 22 w 135"/>
                <a:gd name="T33" fmla="*/ 189 h 213"/>
                <a:gd name="T34" fmla="*/ 5 w 135"/>
                <a:gd name="T35" fmla="*/ 213 h 213"/>
                <a:gd name="T36" fmla="*/ 5 w 135"/>
                <a:gd name="T37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5" h="213">
                  <a:moveTo>
                    <a:pt x="5" y="213"/>
                  </a:moveTo>
                  <a:lnTo>
                    <a:pt x="0" y="209"/>
                  </a:lnTo>
                  <a:lnTo>
                    <a:pt x="16" y="182"/>
                  </a:lnTo>
                  <a:lnTo>
                    <a:pt x="32" y="156"/>
                  </a:lnTo>
                  <a:lnTo>
                    <a:pt x="48" y="128"/>
                  </a:lnTo>
                  <a:lnTo>
                    <a:pt x="63" y="100"/>
                  </a:lnTo>
                  <a:lnTo>
                    <a:pt x="78" y="74"/>
                  </a:lnTo>
                  <a:lnTo>
                    <a:pt x="96" y="48"/>
                  </a:lnTo>
                  <a:lnTo>
                    <a:pt x="115" y="24"/>
                  </a:lnTo>
                  <a:lnTo>
                    <a:pt x="135" y="0"/>
                  </a:lnTo>
                  <a:lnTo>
                    <a:pt x="123" y="29"/>
                  </a:lnTo>
                  <a:lnTo>
                    <a:pt x="109" y="57"/>
                  </a:lnTo>
                  <a:lnTo>
                    <a:pt x="94" y="84"/>
                  </a:lnTo>
                  <a:lnTo>
                    <a:pt x="77" y="111"/>
                  </a:lnTo>
                  <a:lnTo>
                    <a:pt x="60" y="138"/>
                  </a:lnTo>
                  <a:lnTo>
                    <a:pt x="41" y="163"/>
                  </a:lnTo>
                  <a:lnTo>
                    <a:pt x="22" y="189"/>
                  </a:lnTo>
                  <a:lnTo>
                    <a:pt x="5" y="213"/>
                  </a:lnTo>
                  <a:lnTo>
                    <a:pt x="5" y="213"/>
                  </a:lnTo>
                  <a:close/>
                </a:path>
              </a:pathLst>
            </a:custGeom>
            <a:solidFill>
              <a:srgbClr val="CEDD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6"/>
            <p:cNvSpPr>
              <a:spLocks/>
            </p:cNvSpPr>
            <p:nvPr/>
          </p:nvSpPr>
          <p:spPr bwMode="auto">
            <a:xfrm>
              <a:off x="3413" y="3645"/>
              <a:ext cx="546" cy="296"/>
            </a:xfrm>
            <a:custGeom>
              <a:avLst/>
              <a:gdLst>
                <a:gd name="T0" fmla="*/ 406 w 546"/>
                <a:gd name="T1" fmla="*/ 286 h 296"/>
                <a:gd name="T2" fmla="*/ 384 w 546"/>
                <a:gd name="T3" fmla="*/ 268 h 296"/>
                <a:gd name="T4" fmla="*/ 361 w 546"/>
                <a:gd name="T5" fmla="*/ 255 h 296"/>
                <a:gd name="T6" fmla="*/ 338 w 546"/>
                <a:gd name="T7" fmla="*/ 245 h 296"/>
                <a:gd name="T8" fmla="*/ 312 w 546"/>
                <a:gd name="T9" fmla="*/ 238 h 296"/>
                <a:gd name="T10" fmla="*/ 286 w 546"/>
                <a:gd name="T11" fmla="*/ 234 h 296"/>
                <a:gd name="T12" fmla="*/ 259 w 546"/>
                <a:gd name="T13" fmla="*/ 232 h 296"/>
                <a:gd name="T14" fmla="*/ 232 w 546"/>
                <a:gd name="T15" fmla="*/ 232 h 296"/>
                <a:gd name="T16" fmla="*/ 204 w 546"/>
                <a:gd name="T17" fmla="*/ 234 h 296"/>
                <a:gd name="T18" fmla="*/ 177 w 546"/>
                <a:gd name="T19" fmla="*/ 238 h 296"/>
                <a:gd name="T20" fmla="*/ 149 w 546"/>
                <a:gd name="T21" fmla="*/ 244 h 296"/>
                <a:gd name="T22" fmla="*/ 123 w 546"/>
                <a:gd name="T23" fmla="*/ 250 h 296"/>
                <a:gd name="T24" fmla="*/ 96 w 546"/>
                <a:gd name="T25" fmla="*/ 258 h 296"/>
                <a:gd name="T26" fmla="*/ 71 w 546"/>
                <a:gd name="T27" fmla="*/ 267 h 296"/>
                <a:gd name="T28" fmla="*/ 46 w 546"/>
                <a:gd name="T29" fmla="*/ 276 h 296"/>
                <a:gd name="T30" fmla="*/ 22 w 546"/>
                <a:gd name="T31" fmla="*/ 286 h 296"/>
                <a:gd name="T32" fmla="*/ 0 w 546"/>
                <a:gd name="T33" fmla="*/ 296 h 296"/>
                <a:gd name="T34" fmla="*/ 20 w 546"/>
                <a:gd name="T35" fmla="*/ 257 h 296"/>
                <a:gd name="T36" fmla="*/ 39 w 546"/>
                <a:gd name="T37" fmla="*/ 215 h 296"/>
                <a:gd name="T38" fmla="*/ 59 w 546"/>
                <a:gd name="T39" fmla="*/ 171 h 296"/>
                <a:gd name="T40" fmla="*/ 81 w 546"/>
                <a:gd name="T41" fmla="*/ 129 h 296"/>
                <a:gd name="T42" fmla="*/ 106 w 546"/>
                <a:gd name="T43" fmla="*/ 90 h 296"/>
                <a:gd name="T44" fmla="*/ 135 w 546"/>
                <a:gd name="T45" fmla="*/ 58 h 296"/>
                <a:gd name="T46" fmla="*/ 173 w 546"/>
                <a:gd name="T47" fmla="*/ 35 h 296"/>
                <a:gd name="T48" fmla="*/ 217 w 546"/>
                <a:gd name="T49" fmla="*/ 23 h 296"/>
                <a:gd name="T50" fmla="*/ 238 w 546"/>
                <a:gd name="T51" fmla="*/ 21 h 296"/>
                <a:gd name="T52" fmla="*/ 259 w 546"/>
                <a:gd name="T53" fmla="*/ 16 h 296"/>
                <a:gd name="T54" fmla="*/ 283 w 546"/>
                <a:gd name="T55" fmla="*/ 13 h 296"/>
                <a:gd name="T56" fmla="*/ 304 w 546"/>
                <a:gd name="T57" fmla="*/ 9 h 296"/>
                <a:gd name="T58" fmla="*/ 326 w 546"/>
                <a:gd name="T59" fmla="*/ 6 h 296"/>
                <a:gd name="T60" fmla="*/ 349 w 546"/>
                <a:gd name="T61" fmla="*/ 3 h 296"/>
                <a:gd name="T62" fmla="*/ 371 w 546"/>
                <a:gd name="T63" fmla="*/ 2 h 296"/>
                <a:gd name="T64" fmla="*/ 394 w 546"/>
                <a:gd name="T65" fmla="*/ 0 h 296"/>
                <a:gd name="T66" fmla="*/ 416 w 546"/>
                <a:gd name="T67" fmla="*/ 0 h 296"/>
                <a:gd name="T68" fmla="*/ 436 w 546"/>
                <a:gd name="T69" fmla="*/ 3 h 296"/>
                <a:gd name="T70" fmla="*/ 458 w 546"/>
                <a:gd name="T71" fmla="*/ 8 h 296"/>
                <a:gd name="T72" fmla="*/ 477 w 546"/>
                <a:gd name="T73" fmla="*/ 13 h 296"/>
                <a:gd name="T74" fmla="*/ 497 w 546"/>
                <a:gd name="T75" fmla="*/ 22 h 296"/>
                <a:gd name="T76" fmla="*/ 515 w 546"/>
                <a:gd name="T77" fmla="*/ 34 h 296"/>
                <a:gd name="T78" fmla="*/ 531 w 546"/>
                <a:gd name="T79" fmla="*/ 47 h 296"/>
                <a:gd name="T80" fmla="*/ 546 w 546"/>
                <a:gd name="T81" fmla="*/ 64 h 296"/>
                <a:gd name="T82" fmla="*/ 531 w 546"/>
                <a:gd name="T83" fmla="*/ 92 h 296"/>
                <a:gd name="T84" fmla="*/ 513 w 546"/>
                <a:gd name="T85" fmla="*/ 119 h 296"/>
                <a:gd name="T86" fmla="*/ 494 w 546"/>
                <a:gd name="T87" fmla="*/ 147 h 296"/>
                <a:gd name="T88" fmla="*/ 477 w 546"/>
                <a:gd name="T89" fmla="*/ 174 h 296"/>
                <a:gd name="T90" fmla="*/ 458 w 546"/>
                <a:gd name="T91" fmla="*/ 202 h 296"/>
                <a:gd name="T92" fmla="*/ 439 w 546"/>
                <a:gd name="T93" fmla="*/ 229 h 296"/>
                <a:gd name="T94" fmla="*/ 422 w 546"/>
                <a:gd name="T95" fmla="*/ 257 h 296"/>
                <a:gd name="T96" fmla="*/ 406 w 546"/>
                <a:gd name="T97" fmla="*/ 286 h 296"/>
                <a:gd name="T98" fmla="*/ 406 w 546"/>
                <a:gd name="T99" fmla="*/ 286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46" h="296">
                  <a:moveTo>
                    <a:pt x="406" y="286"/>
                  </a:moveTo>
                  <a:lnTo>
                    <a:pt x="384" y="268"/>
                  </a:lnTo>
                  <a:lnTo>
                    <a:pt x="361" y="255"/>
                  </a:lnTo>
                  <a:lnTo>
                    <a:pt x="338" y="245"/>
                  </a:lnTo>
                  <a:lnTo>
                    <a:pt x="312" y="238"/>
                  </a:lnTo>
                  <a:lnTo>
                    <a:pt x="286" y="234"/>
                  </a:lnTo>
                  <a:lnTo>
                    <a:pt x="259" y="232"/>
                  </a:lnTo>
                  <a:lnTo>
                    <a:pt x="232" y="232"/>
                  </a:lnTo>
                  <a:lnTo>
                    <a:pt x="204" y="234"/>
                  </a:lnTo>
                  <a:lnTo>
                    <a:pt x="177" y="238"/>
                  </a:lnTo>
                  <a:lnTo>
                    <a:pt x="149" y="244"/>
                  </a:lnTo>
                  <a:lnTo>
                    <a:pt x="123" y="250"/>
                  </a:lnTo>
                  <a:lnTo>
                    <a:pt x="96" y="258"/>
                  </a:lnTo>
                  <a:lnTo>
                    <a:pt x="71" y="267"/>
                  </a:lnTo>
                  <a:lnTo>
                    <a:pt x="46" y="276"/>
                  </a:lnTo>
                  <a:lnTo>
                    <a:pt x="22" y="286"/>
                  </a:lnTo>
                  <a:lnTo>
                    <a:pt x="0" y="296"/>
                  </a:lnTo>
                  <a:lnTo>
                    <a:pt x="20" y="257"/>
                  </a:lnTo>
                  <a:lnTo>
                    <a:pt x="39" y="215"/>
                  </a:lnTo>
                  <a:lnTo>
                    <a:pt x="59" y="171"/>
                  </a:lnTo>
                  <a:lnTo>
                    <a:pt x="81" y="129"/>
                  </a:lnTo>
                  <a:lnTo>
                    <a:pt x="106" y="90"/>
                  </a:lnTo>
                  <a:lnTo>
                    <a:pt x="135" y="58"/>
                  </a:lnTo>
                  <a:lnTo>
                    <a:pt x="173" y="35"/>
                  </a:lnTo>
                  <a:lnTo>
                    <a:pt x="217" y="23"/>
                  </a:lnTo>
                  <a:lnTo>
                    <a:pt x="238" y="21"/>
                  </a:lnTo>
                  <a:lnTo>
                    <a:pt x="259" y="16"/>
                  </a:lnTo>
                  <a:lnTo>
                    <a:pt x="283" y="13"/>
                  </a:lnTo>
                  <a:lnTo>
                    <a:pt x="304" y="9"/>
                  </a:lnTo>
                  <a:lnTo>
                    <a:pt x="326" y="6"/>
                  </a:lnTo>
                  <a:lnTo>
                    <a:pt x="349" y="3"/>
                  </a:lnTo>
                  <a:lnTo>
                    <a:pt x="371" y="2"/>
                  </a:lnTo>
                  <a:lnTo>
                    <a:pt x="394" y="0"/>
                  </a:lnTo>
                  <a:lnTo>
                    <a:pt x="416" y="0"/>
                  </a:lnTo>
                  <a:lnTo>
                    <a:pt x="436" y="3"/>
                  </a:lnTo>
                  <a:lnTo>
                    <a:pt x="458" y="8"/>
                  </a:lnTo>
                  <a:lnTo>
                    <a:pt x="477" y="13"/>
                  </a:lnTo>
                  <a:lnTo>
                    <a:pt x="497" y="22"/>
                  </a:lnTo>
                  <a:lnTo>
                    <a:pt x="515" y="34"/>
                  </a:lnTo>
                  <a:lnTo>
                    <a:pt x="531" y="47"/>
                  </a:lnTo>
                  <a:lnTo>
                    <a:pt x="546" y="64"/>
                  </a:lnTo>
                  <a:lnTo>
                    <a:pt x="531" y="92"/>
                  </a:lnTo>
                  <a:lnTo>
                    <a:pt x="513" y="119"/>
                  </a:lnTo>
                  <a:lnTo>
                    <a:pt x="494" y="147"/>
                  </a:lnTo>
                  <a:lnTo>
                    <a:pt x="477" y="174"/>
                  </a:lnTo>
                  <a:lnTo>
                    <a:pt x="458" y="202"/>
                  </a:lnTo>
                  <a:lnTo>
                    <a:pt x="439" y="229"/>
                  </a:lnTo>
                  <a:lnTo>
                    <a:pt x="422" y="257"/>
                  </a:lnTo>
                  <a:lnTo>
                    <a:pt x="406" y="286"/>
                  </a:lnTo>
                  <a:lnTo>
                    <a:pt x="406" y="2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7"/>
            <p:cNvSpPr>
              <a:spLocks/>
            </p:cNvSpPr>
            <p:nvPr/>
          </p:nvSpPr>
          <p:spPr bwMode="auto">
            <a:xfrm>
              <a:off x="3745" y="1817"/>
              <a:ext cx="209" cy="150"/>
            </a:xfrm>
            <a:custGeom>
              <a:avLst/>
              <a:gdLst>
                <a:gd name="T0" fmla="*/ 204 w 209"/>
                <a:gd name="T1" fmla="*/ 63 h 150"/>
                <a:gd name="T2" fmla="*/ 180 w 209"/>
                <a:gd name="T3" fmla="*/ 71 h 150"/>
                <a:gd name="T4" fmla="*/ 157 w 209"/>
                <a:gd name="T5" fmla="*/ 83 h 150"/>
                <a:gd name="T6" fmla="*/ 133 w 209"/>
                <a:gd name="T7" fmla="*/ 96 h 150"/>
                <a:gd name="T8" fmla="*/ 112 w 209"/>
                <a:gd name="T9" fmla="*/ 111 h 150"/>
                <a:gd name="T10" fmla="*/ 90 w 209"/>
                <a:gd name="T11" fmla="*/ 124 h 150"/>
                <a:gd name="T12" fmla="*/ 67 w 209"/>
                <a:gd name="T13" fmla="*/ 135 h 150"/>
                <a:gd name="T14" fmla="*/ 42 w 209"/>
                <a:gd name="T15" fmla="*/ 145 h 150"/>
                <a:gd name="T16" fmla="*/ 16 w 209"/>
                <a:gd name="T17" fmla="*/ 150 h 150"/>
                <a:gd name="T18" fmla="*/ 13 w 209"/>
                <a:gd name="T19" fmla="*/ 134 h 150"/>
                <a:gd name="T20" fmla="*/ 6 w 209"/>
                <a:gd name="T21" fmla="*/ 121 h 150"/>
                <a:gd name="T22" fmla="*/ 0 w 209"/>
                <a:gd name="T23" fmla="*/ 106 h 150"/>
                <a:gd name="T24" fmla="*/ 1 w 209"/>
                <a:gd name="T25" fmla="*/ 92 h 150"/>
                <a:gd name="T26" fmla="*/ 25 w 209"/>
                <a:gd name="T27" fmla="*/ 82 h 150"/>
                <a:gd name="T28" fmla="*/ 49 w 209"/>
                <a:gd name="T29" fmla="*/ 70 h 150"/>
                <a:gd name="T30" fmla="*/ 74 w 209"/>
                <a:gd name="T31" fmla="*/ 58 h 150"/>
                <a:gd name="T32" fmla="*/ 99 w 209"/>
                <a:gd name="T33" fmla="*/ 45 h 150"/>
                <a:gd name="T34" fmla="*/ 123 w 209"/>
                <a:gd name="T35" fmla="*/ 34 h 150"/>
                <a:gd name="T36" fmla="*/ 148 w 209"/>
                <a:gd name="T37" fmla="*/ 21 h 150"/>
                <a:gd name="T38" fmla="*/ 172 w 209"/>
                <a:gd name="T39" fmla="*/ 10 h 150"/>
                <a:gd name="T40" fmla="*/ 199 w 209"/>
                <a:gd name="T41" fmla="*/ 0 h 150"/>
                <a:gd name="T42" fmla="*/ 197 w 209"/>
                <a:gd name="T43" fmla="*/ 18 h 150"/>
                <a:gd name="T44" fmla="*/ 204 w 209"/>
                <a:gd name="T45" fmla="*/ 34 h 150"/>
                <a:gd name="T46" fmla="*/ 209 w 209"/>
                <a:gd name="T47" fmla="*/ 47 h 150"/>
                <a:gd name="T48" fmla="*/ 204 w 209"/>
                <a:gd name="T49" fmla="*/ 63 h 150"/>
                <a:gd name="T50" fmla="*/ 204 w 209"/>
                <a:gd name="T51" fmla="*/ 6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9" h="150">
                  <a:moveTo>
                    <a:pt x="204" y="63"/>
                  </a:moveTo>
                  <a:lnTo>
                    <a:pt x="180" y="71"/>
                  </a:lnTo>
                  <a:lnTo>
                    <a:pt x="157" y="83"/>
                  </a:lnTo>
                  <a:lnTo>
                    <a:pt x="133" y="96"/>
                  </a:lnTo>
                  <a:lnTo>
                    <a:pt x="112" y="111"/>
                  </a:lnTo>
                  <a:lnTo>
                    <a:pt x="90" y="124"/>
                  </a:lnTo>
                  <a:lnTo>
                    <a:pt x="67" y="135"/>
                  </a:lnTo>
                  <a:lnTo>
                    <a:pt x="42" y="145"/>
                  </a:lnTo>
                  <a:lnTo>
                    <a:pt x="16" y="150"/>
                  </a:lnTo>
                  <a:lnTo>
                    <a:pt x="13" y="134"/>
                  </a:lnTo>
                  <a:lnTo>
                    <a:pt x="6" y="121"/>
                  </a:lnTo>
                  <a:lnTo>
                    <a:pt x="0" y="106"/>
                  </a:lnTo>
                  <a:lnTo>
                    <a:pt x="1" y="92"/>
                  </a:lnTo>
                  <a:lnTo>
                    <a:pt x="25" y="82"/>
                  </a:lnTo>
                  <a:lnTo>
                    <a:pt x="49" y="70"/>
                  </a:lnTo>
                  <a:lnTo>
                    <a:pt x="74" y="58"/>
                  </a:lnTo>
                  <a:lnTo>
                    <a:pt x="99" y="45"/>
                  </a:lnTo>
                  <a:lnTo>
                    <a:pt x="123" y="34"/>
                  </a:lnTo>
                  <a:lnTo>
                    <a:pt x="148" y="21"/>
                  </a:lnTo>
                  <a:lnTo>
                    <a:pt x="172" y="10"/>
                  </a:lnTo>
                  <a:lnTo>
                    <a:pt x="199" y="0"/>
                  </a:lnTo>
                  <a:lnTo>
                    <a:pt x="197" y="18"/>
                  </a:lnTo>
                  <a:lnTo>
                    <a:pt x="204" y="34"/>
                  </a:lnTo>
                  <a:lnTo>
                    <a:pt x="209" y="47"/>
                  </a:lnTo>
                  <a:lnTo>
                    <a:pt x="204" y="63"/>
                  </a:lnTo>
                  <a:lnTo>
                    <a:pt x="204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8"/>
            <p:cNvSpPr>
              <a:spLocks/>
            </p:cNvSpPr>
            <p:nvPr/>
          </p:nvSpPr>
          <p:spPr bwMode="auto">
            <a:xfrm>
              <a:off x="3871" y="3367"/>
              <a:ext cx="83" cy="56"/>
            </a:xfrm>
            <a:custGeom>
              <a:avLst/>
              <a:gdLst>
                <a:gd name="T0" fmla="*/ 0 w 83"/>
                <a:gd name="T1" fmla="*/ 56 h 56"/>
                <a:gd name="T2" fmla="*/ 4 w 83"/>
                <a:gd name="T3" fmla="*/ 42 h 56"/>
                <a:gd name="T4" fmla="*/ 10 w 83"/>
                <a:gd name="T5" fmla="*/ 29 h 56"/>
                <a:gd name="T6" fmla="*/ 20 w 83"/>
                <a:gd name="T7" fmla="*/ 17 h 56"/>
                <a:gd name="T8" fmla="*/ 31 w 83"/>
                <a:gd name="T9" fmla="*/ 9 h 56"/>
                <a:gd name="T10" fmla="*/ 44 w 83"/>
                <a:gd name="T11" fmla="*/ 3 h 56"/>
                <a:gd name="T12" fmla="*/ 57 w 83"/>
                <a:gd name="T13" fmla="*/ 0 h 56"/>
                <a:gd name="T14" fmla="*/ 70 w 83"/>
                <a:gd name="T15" fmla="*/ 0 h 56"/>
                <a:gd name="T16" fmla="*/ 83 w 83"/>
                <a:gd name="T17" fmla="*/ 6 h 56"/>
                <a:gd name="T18" fmla="*/ 0 w 83"/>
                <a:gd name="T19" fmla="*/ 56 h 56"/>
                <a:gd name="T20" fmla="*/ 0 w 83"/>
                <a:gd name="T2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3" h="56">
                  <a:moveTo>
                    <a:pt x="0" y="56"/>
                  </a:moveTo>
                  <a:lnTo>
                    <a:pt x="4" y="42"/>
                  </a:lnTo>
                  <a:lnTo>
                    <a:pt x="10" y="29"/>
                  </a:lnTo>
                  <a:lnTo>
                    <a:pt x="20" y="17"/>
                  </a:lnTo>
                  <a:lnTo>
                    <a:pt x="31" y="9"/>
                  </a:lnTo>
                  <a:lnTo>
                    <a:pt x="44" y="3"/>
                  </a:lnTo>
                  <a:lnTo>
                    <a:pt x="57" y="0"/>
                  </a:lnTo>
                  <a:lnTo>
                    <a:pt x="70" y="0"/>
                  </a:lnTo>
                  <a:lnTo>
                    <a:pt x="83" y="6"/>
                  </a:lnTo>
                  <a:lnTo>
                    <a:pt x="0" y="56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E8A8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9"/>
            <p:cNvSpPr>
              <a:spLocks/>
            </p:cNvSpPr>
            <p:nvPr/>
          </p:nvSpPr>
          <p:spPr bwMode="auto">
            <a:xfrm>
              <a:off x="3936" y="1445"/>
              <a:ext cx="3" cy="24"/>
            </a:xfrm>
            <a:custGeom>
              <a:avLst/>
              <a:gdLst>
                <a:gd name="T0" fmla="*/ 0 w 3"/>
                <a:gd name="T1" fmla="*/ 0 h 24"/>
                <a:gd name="T2" fmla="*/ 3 w 3"/>
                <a:gd name="T3" fmla="*/ 10 h 24"/>
                <a:gd name="T4" fmla="*/ 3 w 3"/>
                <a:gd name="T5" fmla="*/ 24 h 24"/>
                <a:gd name="T6" fmla="*/ 0 w 3"/>
                <a:gd name="T7" fmla="*/ 0 h 24"/>
                <a:gd name="T8" fmla="*/ 0 w 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4">
                  <a:moveTo>
                    <a:pt x="0" y="0"/>
                  </a:moveTo>
                  <a:lnTo>
                    <a:pt x="3" y="10"/>
                  </a:lnTo>
                  <a:lnTo>
                    <a:pt x="3" y="2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80"/>
            <p:cNvSpPr>
              <a:spLocks/>
            </p:cNvSpPr>
            <p:nvPr/>
          </p:nvSpPr>
          <p:spPr bwMode="auto">
            <a:xfrm>
              <a:off x="3815" y="1929"/>
              <a:ext cx="124" cy="68"/>
            </a:xfrm>
            <a:custGeom>
              <a:avLst/>
              <a:gdLst>
                <a:gd name="T0" fmla="*/ 124 w 124"/>
                <a:gd name="T1" fmla="*/ 10 h 68"/>
                <a:gd name="T2" fmla="*/ 108 w 124"/>
                <a:gd name="T3" fmla="*/ 17 h 68"/>
                <a:gd name="T4" fmla="*/ 94 w 124"/>
                <a:gd name="T5" fmla="*/ 26 h 68"/>
                <a:gd name="T6" fmla="*/ 78 w 124"/>
                <a:gd name="T7" fmla="*/ 36 h 68"/>
                <a:gd name="T8" fmla="*/ 63 w 124"/>
                <a:gd name="T9" fmla="*/ 46 h 68"/>
                <a:gd name="T10" fmla="*/ 47 w 124"/>
                <a:gd name="T11" fmla="*/ 55 h 68"/>
                <a:gd name="T12" fmla="*/ 31 w 124"/>
                <a:gd name="T13" fmla="*/ 62 h 68"/>
                <a:gd name="T14" fmla="*/ 15 w 124"/>
                <a:gd name="T15" fmla="*/ 67 h 68"/>
                <a:gd name="T16" fmla="*/ 0 w 124"/>
                <a:gd name="T17" fmla="*/ 68 h 68"/>
                <a:gd name="T18" fmla="*/ 14 w 124"/>
                <a:gd name="T19" fmla="*/ 59 h 68"/>
                <a:gd name="T20" fmla="*/ 30 w 124"/>
                <a:gd name="T21" fmla="*/ 49 h 68"/>
                <a:gd name="T22" fmla="*/ 44 w 124"/>
                <a:gd name="T23" fmla="*/ 38 h 68"/>
                <a:gd name="T24" fmla="*/ 60 w 124"/>
                <a:gd name="T25" fmla="*/ 28 h 68"/>
                <a:gd name="T26" fmla="*/ 76 w 124"/>
                <a:gd name="T27" fmla="*/ 17 h 68"/>
                <a:gd name="T28" fmla="*/ 92 w 124"/>
                <a:gd name="T29" fmla="*/ 9 h 68"/>
                <a:gd name="T30" fmla="*/ 108 w 124"/>
                <a:gd name="T31" fmla="*/ 3 h 68"/>
                <a:gd name="T32" fmla="*/ 124 w 124"/>
                <a:gd name="T33" fmla="*/ 0 h 68"/>
                <a:gd name="T34" fmla="*/ 124 w 124"/>
                <a:gd name="T35" fmla="*/ 10 h 68"/>
                <a:gd name="T36" fmla="*/ 124 w 124"/>
                <a:gd name="T37" fmla="*/ 1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68">
                  <a:moveTo>
                    <a:pt x="124" y="10"/>
                  </a:moveTo>
                  <a:lnTo>
                    <a:pt x="108" y="17"/>
                  </a:lnTo>
                  <a:lnTo>
                    <a:pt x="94" y="26"/>
                  </a:lnTo>
                  <a:lnTo>
                    <a:pt x="78" y="36"/>
                  </a:lnTo>
                  <a:lnTo>
                    <a:pt x="63" y="46"/>
                  </a:lnTo>
                  <a:lnTo>
                    <a:pt x="47" y="55"/>
                  </a:lnTo>
                  <a:lnTo>
                    <a:pt x="31" y="62"/>
                  </a:lnTo>
                  <a:lnTo>
                    <a:pt x="15" y="67"/>
                  </a:lnTo>
                  <a:lnTo>
                    <a:pt x="0" y="68"/>
                  </a:lnTo>
                  <a:lnTo>
                    <a:pt x="14" y="59"/>
                  </a:lnTo>
                  <a:lnTo>
                    <a:pt x="30" y="49"/>
                  </a:lnTo>
                  <a:lnTo>
                    <a:pt x="44" y="38"/>
                  </a:lnTo>
                  <a:lnTo>
                    <a:pt x="60" y="28"/>
                  </a:lnTo>
                  <a:lnTo>
                    <a:pt x="76" y="17"/>
                  </a:lnTo>
                  <a:lnTo>
                    <a:pt x="92" y="9"/>
                  </a:lnTo>
                  <a:lnTo>
                    <a:pt x="108" y="3"/>
                  </a:lnTo>
                  <a:lnTo>
                    <a:pt x="124" y="0"/>
                  </a:lnTo>
                  <a:lnTo>
                    <a:pt x="124" y="10"/>
                  </a:lnTo>
                  <a:lnTo>
                    <a:pt x="124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81"/>
            <p:cNvSpPr>
              <a:spLocks/>
            </p:cNvSpPr>
            <p:nvPr/>
          </p:nvSpPr>
          <p:spPr bwMode="auto">
            <a:xfrm>
              <a:off x="3844" y="1986"/>
              <a:ext cx="92" cy="49"/>
            </a:xfrm>
            <a:custGeom>
              <a:avLst/>
              <a:gdLst>
                <a:gd name="T0" fmla="*/ 0 w 92"/>
                <a:gd name="T1" fmla="*/ 49 h 49"/>
                <a:gd name="T2" fmla="*/ 10 w 92"/>
                <a:gd name="T3" fmla="*/ 40 h 49"/>
                <a:gd name="T4" fmla="*/ 20 w 92"/>
                <a:gd name="T5" fmla="*/ 31 h 49"/>
                <a:gd name="T6" fmla="*/ 31 w 92"/>
                <a:gd name="T7" fmla="*/ 23 h 49"/>
                <a:gd name="T8" fmla="*/ 42 w 92"/>
                <a:gd name="T9" fmla="*/ 14 h 49"/>
                <a:gd name="T10" fmla="*/ 55 w 92"/>
                <a:gd name="T11" fmla="*/ 7 h 49"/>
                <a:gd name="T12" fmla="*/ 66 w 92"/>
                <a:gd name="T13" fmla="*/ 2 h 49"/>
                <a:gd name="T14" fmla="*/ 79 w 92"/>
                <a:gd name="T15" fmla="*/ 0 h 49"/>
                <a:gd name="T16" fmla="*/ 92 w 92"/>
                <a:gd name="T17" fmla="*/ 1 h 49"/>
                <a:gd name="T18" fmla="*/ 81 w 92"/>
                <a:gd name="T19" fmla="*/ 7 h 49"/>
                <a:gd name="T20" fmla="*/ 71 w 92"/>
                <a:gd name="T21" fmla="*/ 15 h 49"/>
                <a:gd name="T22" fmla="*/ 59 w 92"/>
                <a:gd name="T23" fmla="*/ 23 h 49"/>
                <a:gd name="T24" fmla="*/ 47 w 92"/>
                <a:gd name="T25" fmla="*/ 31 h 49"/>
                <a:gd name="T26" fmla="*/ 36 w 92"/>
                <a:gd name="T27" fmla="*/ 39 h 49"/>
                <a:gd name="T28" fmla="*/ 23 w 92"/>
                <a:gd name="T29" fmla="*/ 44 h 49"/>
                <a:gd name="T30" fmla="*/ 11 w 92"/>
                <a:gd name="T31" fmla="*/ 49 h 49"/>
                <a:gd name="T32" fmla="*/ 0 w 92"/>
                <a:gd name="T33" fmla="*/ 49 h 49"/>
                <a:gd name="T34" fmla="*/ 0 w 92"/>
                <a:gd name="T3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" h="49">
                  <a:moveTo>
                    <a:pt x="0" y="49"/>
                  </a:moveTo>
                  <a:lnTo>
                    <a:pt x="10" y="40"/>
                  </a:lnTo>
                  <a:lnTo>
                    <a:pt x="20" y="31"/>
                  </a:lnTo>
                  <a:lnTo>
                    <a:pt x="31" y="23"/>
                  </a:lnTo>
                  <a:lnTo>
                    <a:pt x="42" y="14"/>
                  </a:lnTo>
                  <a:lnTo>
                    <a:pt x="55" y="7"/>
                  </a:lnTo>
                  <a:lnTo>
                    <a:pt x="66" y="2"/>
                  </a:lnTo>
                  <a:lnTo>
                    <a:pt x="79" y="0"/>
                  </a:lnTo>
                  <a:lnTo>
                    <a:pt x="92" y="1"/>
                  </a:lnTo>
                  <a:lnTo>
                    <a:pt x="81" y="7"/>
                  </a:lnTo>
                  <a:lnTo>
                    <a:pt x="71" y="15"/>
                  </a:lnTo>
                  <a:lnTo>
                    <a:pt x="59" y="23"/>
                  </a:lnTo>
                  <a:lnTo>
                    <a:pt x="47" y="31"/>
                  </a:lnTo>
                  <a:lnTo>
                    <a:pt x="36" y="39"/>
                  </a:lnTo>
                  <a:lnTo>
                    <a:pt x="23" y="44"/>
                  </a:lnTo>
                  <a:lnTo>
                    <a:pt x="11" y="49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82"/>
            <p:cNvSpPr>
              <a:spLocks/>
            </p:cNvSpPr>
            <p:nvPr/>
          </p:nvSpPr>
          <p:spPr bwMode="auto">
            <a:xfrm>
              <a:off x="3713" y="1667"/>
              <a:ext cx="189" cy="107"/>
            </a:xfrm>
            <a:custGeom>
              <a:avLst/>
              <a:gdLst>
                <a:gd name="T0" fmla="*/ 116 w 189"/>
                <a:gd name="T1" fmla="*/ 49 h 107"/>
                <a:gd name="T2" fmla="*/ 102 w 189"/>
                <a:gd name="T3" fmla="*/ 58 h 107"/>
                <a:gd name="T4" fmla="*/ 88 w 189"/>
                <a:gd name="T5" fmla="*/ 66 h 107"/>
                <a:gd name="T6" fmla="*/ 74 w 189"/>
                <a:gd name="T7" fmla="*/ 76 h 107"/>
                <a:gd name="T8" fmla="*/ 61 w 189"/>
                <a:gd name="T9" fmla="*/ 84 h 107"/>
                <a:gd name="T10" fmla="*/ 46 w 189"/>
                <a:gd name="T11" fmla="*/ 92 h 107"/>
                <a:gd name="T12" fmla="*/ 32 w 189"/>
                <a:gd name="T13" fmla="*/ 98 h 107"/>
                <a:gd name="T14" fmla="*/ 16 w 189"/>
                <a:gd name="T15" fmla="*/ 104 h 107"/>
                <a:gd name="T16" fmla="*/ 0 w 189"/>
                <a:gd name="T17" fmla="*/ 107 h 107"/>
                <a:gd name="T18" fmla="*/ 0 w 189"/>
                <a:gd name="T19" fmla="*/ 97 h 107"/>
                <a:gd name="T20" fmla="*/ 189 w 189"/>
                <a:gd name="T21" fmla="*/ 0 h 107"/>
                <a:gd name="T22" fmla="*/ 184 w 189"/>
                <a:gd name="T23" fmla="*/ 10 h 107"/>
                <a:gd name="T24" fmla="*/ 177 w 189"/>
                <a:gd name="T25" fmla="*/ 16 h 107"/>
                <a:gd name="T26" fmla="*/ 168 w 189"/>
                <a:gd name="T27" fmla="*/ 21 h 107"/>
                <a:gd name="T28" fmla="*/ 157 w 189"/>
                <a:gd name="T29" fmla="*/ 26 h 107"/>
                <a:gd name="T30" fmla="*/ 146 w 189"/>
                <a:gd name="T31" fmla="*/ 30 h 107"/>
                <a:gd name="T32" fmla="*/ 135 w 189"/>
                <a:gd name="T33" fmla="*/ 36 h 107"/>
                <a:gd name="T34" fmla="*/ 125 w 189"/>
                <a:gd name="T35" fmla="*/ 42 h 107"/>
                <a:gd name="T36" fmla="*/ 116 w 189"/>
                <a:gd name="T37" fmla="*/ 49 h 107"/>
                <a:gd name="T38" fmla="*/ 116 w 189"/>
                <a:gd name="T39" fmla="*/ 4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9" h="107">
                  <a:moveTo>
                    <a:pt x="116" y="49"/>
                  </a:moveTo>
                  <a:lnTo>
                    <a:pt x="102" y="58"/>
                  </a:lnTo>
                  <a:lnTo>
                    <a:pt x="88" y="66"/>
                  </a:lnTo>
                  <a:lnTo>
                    <a:pt x="74" y="76"/>
                  </a:lnTo>
                  <a:lnTo>
                    <a:pt x="61" y="84"/>
                  </a:lnTo>
                  <a:lnTo>
                    <a:pt x="46" y="92"/>
                  </a:lnTo>
                  <a:lnTo>
                    <a:pt x="32" y="98"/>
                  </a:lnTo>
                  <a:lnTo>
                    <a:pt x="16" y="104"/>
                  </a:lnTo>
                  <a:lnTo>
                    <a:pt x="0" y="107"/>
                  </a:lnTo>
                  <a:lnTo>
                    <a:pt x="0" y="97"/>
                  </a:lnTo>
                  <a:lnTo>
                    <a:pt x="189" y="0"/>
                  </a:lnTo>
                  <a:lnTo>
                    <a:pt x="184" y="10"/>
                  </a:lnTo>
                  <a:lnTo>
                    <a:pt x="177" y="16"/>
                  </a:lnTo>
                  <a:lnTo>
                    <a:pt x="168" y="21"/>
                  </a:lnTo>
                  <a:lnTo>
                    <a:pt x="157" y="26"/>
                  </a:lnTo>
                  <a:lnTo>
                    <a:pt x="146" y="30"/>
                  </a:lnTo>
                  <a:lnTo>
                    <a:pt x="135" y="36"/>
                  </a:lnTo>
                  <a:lnTo>
                    <a:pt x="125" y="42"/>
                  </a:lnTo>
                  <a:lnTo>
                    <a:pt x="116" y="49"/>
                  </a:lnTo>
                  <a:lnTo>
                    <a:pt x="116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83"/>
            <p:cNvSpPr>
              <a:spLocks/>
            </p:cNvSpPr>
            <p:nvPr/>
          </p:nvSpPr>
          <p:spPr bwMode="auto">
            <a:xfrm>
              <a:off x="3767" y="1497"/>
              <a:ext cx="124" cy="175"/>
            </a:xfrm>
            <a:custGeom>
              <a:avLst/>
              <a:gdLst>
                <a:gd name="T0" fmla="*/ 42 w 124"/>
                <a:gd name="T1" fmla="*/ 175 h 175"/>
                <a:gd name="T2" fmla="*/ 27 w 124"/>
                <a:gd name="T3" fmla="*/ 175 h 175"/>
                <a:gd name="T4" fmla="*/ 0 w 124"/>
                <a:gd name="T5" fmla="*/ 45 h 175"/>
                <a:gd name="T6" fmla="*/ 11 w 124"/>
                <a:gd name="T7" fmla="*/ 41 h 175"/>
                <a:gd name="T8" fmla="*/ 23 w 124"/>
                <a:gd name="T9" fmla="*/ 33 h 175"/>
                <a:gd name="T10" fmla="*/ 33 w 124"/>
                <a:gd name="T11" fmla="*/ 26 h 175"/>
                <a:gd name="T12" fmla="*/ 43 w 124"/>
                <a:gd name="T13" fmla="*/ 19 h 175"/>
                <a:gd name="T14" fmla="*/ 55 w 124"/>
                <a:gd name="T15" fmla="*/ 12 h 175"/>
                <a:gd name="T16" fmla="*/ 66 w 124"/>
                <a:gd name="T17" fmla="*/ 6 h 175"/>
                <a:gd name="T18" fmla="*/ 78 w 124"/>
                <a:gd name="T19" fmla="*/ 1 h 175"/>
                <a:gd name="T20" fmla="*/ 91 w 124"/>
                <a:gd name="T21" fmla="*/ 0 h 175"/>
                <a:gd name="T22" fmla="*/ 91 w 124"/>
                <a:gd name="T23" fmla="*/ 23 h 175"/>
                <a:gd name="T24" fmla="*/ 100 w 124"/>
                <a:gd name="T25" fmla="*/ 46 h 175"/>
                <a:gd name="T26" fmla="*/ 110 w 124"/>
                <a:gd name="T27" fmla="*/ 70 h 175"/>
                <a:gd name="T28" fmla="*/ 119 w 124"/>
                <a:gd name="T29" fmla="*/ 93 h 175"/>
                <a:gd name="T30" fmla="*/ 124 w 124"/>
                <a:gd name="T31" fmla="*/ 115 h 175"/>
                <a:gd name="T32" fmla="*/ 123 w 124"/>
                <a:gd name="T33" fmla="*/ 135 h 175"/>
                <a:gd name="T34" fmla="*/ 110 w 124"/>
                <a:gd name="T35" fmla="*/ 151 h 175"/>
                <a:gd name="T36" fmla="*/ 81 w 124"/>
                <a:gd name="T37" fmla="*/ 165 h 175"/>
                <a:gd name="T38" fmla="*/ 42 w 124"/>
                <a:gd name="T39" fmla="*/ 175 h 175"/>
                <a:gd name="T40" fmla="*/ 42 w 124"/>
                <a:gd name="T41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" h="175">
                  <a:moveTo>
                    <a:pt x="42" y="175"/>
                  </a:moveTo>
                  <a:lnTo>
                    <a:pt x="27" y="175"/>
                  </a:lnTo>
                  <a:lnTo>
                    <a:pt x="0" y="45"/>
                  </a:lnTo>
                  <a:lnTo>
                    <a:pt x="11" y="41"/>
                  </a:lnTo>
                  <a:lnTo>
                    <a:pt x="23" y="33"/>
                  </a:lnTo>
                  <a:lnTo>
                    <a:pt x="33" y="26"/>
                  </a:lnTo>
                  <a:lnTo>
                    <a:pt x="43" y="19"/>
                  </a:lnTo>
                  <a:lnTo>
                    <a:pt x="55" y="12"/>
                  </a:lnTo>
                  <a:lnTo>
                    <a:pt x="66" y="6"/>
                  </a:lnTo>
                  <a:lnTo>
                    <a:pt x="78" y="1"/>
                  </a:lnTo>
                  <a:lnTo>
                    <a:pt x="91" y="0"/>
                  </a:lnTo>
                  <a:lnTo>
                    <a:pt x="91" y="23"/>
                  </a:lnTo>
                  <a:lnTo>
                    <a:pt x="100" y="46"/>
                  </a:lnTo>
                  <a:lnTo>
                    <a:pt x="110" y="70"/>
                  </a:lnTo>
                  <a:lnTo>
                    <a:pt x="119" y="93"/>
                  </a:lnTo>
                  <a:lnTo>
                    <a:pt x="124" y="115"/>
                  </a:lnTo>
                  <a:lnTo>
                    <a:pt x="123" y="135"/>
                  </a:lnTo>
                  <a:lnTo>
                    <a:pt x="110" y="151"/>
                  </a:lnTo>
                  <a:lnTo>
                    <a:pt x="81" y="165"/>
                  </a:lnTo>
                  <a:lnTo>
                    <a:pt x="42" y="175"/>
                  </a:lnTo>
                  <a:lnTo>
                    <a:pt x="42" y="1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84"/>
            <p:cNvSpPr>
              <a:spLocks/>
            </p:cNvSpPr>
            <p:nvPr/>
          </p:nvSpPr>
          <p:spPr bwMode="auto">
            <a:xfrm>
              <a:off x="3726" y="1716"/>
              <a:ext cx="165" cy="96"/>
            </a:xfrm>
            <a:custGeom>
              <a:avLst/>
              <a:gdLst>
                <a:gd name="T0" fmla="*/ 165 w 165"/>
                <a:gd name="T1" fmla="*/ 16 h 96"/>
                <a:gd name="T2" fmla="*/ 145 w 165"/>
                <a:gd name="T3" fmla="*/ 26 h 96"/>
                <a:gd name="T4" fmla="*/ 125 w 165"/>
                <a:gd name="T5" fmla="*/ 38 h 96"/>
                <a:gd name="T6" fmla="*/ 104 w 165"/>
                <a:gd name="T7" fmla="*/ 49 h 96"/>
                <a:gd name="T8" fmla="*/ 84 w 165"/>
                <a:gd name="T9" fmla="*/ 62 h 96"/>
                <a:gd name="T10" fmla="*/ 64 w 165"/>
                <a:gd name="T11" fmla="*/ 74 h 96"/>
                <a:gd name="T12" fmla="*/ 44 w 165"/>
                <a:gd name="T13" fmla="*/ 84 h 96"/>
                <a:gd name="T14" fmla="*/ 22 w 165"/>
                <a:gd name="T15" fmla="*/ 91 h 96"/>
                <a:gd name="T16" fmla="*/ 0 w 165"/>
                <a:gd name="T17" fmla="*/ 96 h 96"/>
                <a:gd name="T18" fmla="*/ 0 w 165"/>
                <a:gd name="T19" fmla="*/ 88 h 96"/>
                <a:gd name="T20" fmla="*/ 165 w 165"/>
                <a:gd name="T21" fmla="*/ 0 h 96"/>
                <a:gd name="T22" fmla="*/ 165 w 165"/>
                <a:gd name="T23" fmla="*/ 16 h 96"/>
                <a:gd name="T24" fmla="*/ 165 w 165"/>
                <a:gd name="T25" fmla="*/ 1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96">
                  <a:moveTo>
                    <a:pt x="165" y="16"/>
                  </a:moveTo>
                  <a:lnTo>
                    <a:pt x="145" y="26"/>
                  </a:lnTo>
                  <a:lnTo>
                    <a:pt x="125" y="38"/>
                  </a:lnTo>
                  <a:lnTo>
                    <a:pt x="104" y="49"/>
                  </a:lnTo>
                  <a:lnTo>
                    <a:pt x="84" y="62"/>
                  </a:lnTo>
                  <a:lnTo>
                    <a:pt x="64" y="74"/>
                  </a:lnTo>
                  <a:lnTo>
                    <a:pt x="44" y="84"/>
                  </a:lnTo>
                  <a:lnTo>
                    <a:pt x="22" y="91"/>
                  </a:lnTo>
                  <a:lnTo>
                    <a:pt x="0" y="96"/>
                  </a:lnTo>
                  <a:lnTo>
                    <a:pt x="0" y="88"/>
                  </a:lnTo>
                  <a:lnTo>
                    <a:pt x="165" y="0"/>
                  </a:lnTo>
                  <a:lnTo>
                    <a:pt x="165" y="16"/>
                  </a:lnTo>
                  <a:lnTo>
                    <a:pt x="165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5"/>
            <p:cNvSpPr>
              <a:spLocks/>
            </p:cNvSpPr>
            <p:nvPr/>
          </p:nvSpPr>
          <p:spPr bwMode="auto">
            <a:xfrm>
              <a:off x="3467" y="3998"/>
              <a:ext cx="381" cy="34"/>
            </a:xfrm>
            <a:custGeom>
              <a:avLst/>
              <a:gdLst>
                <a:gd name="T0" fmla="*/ 284 w 381"/>
                <a:gd name="T1" fmla="*/ 26 h 34"/>
                <a:gd name="T2" fmla="*/ 266 w 381"/>
                <a:gd name="T3" fmla="*/ 24 h 34"/>
                <a:gd name="T4" fmla="*/ 249 w 381"/>
                <a:gd name="T5" fmla="*/ 24 h 34"/>
                <a:gd name="T6" fmla="*/ 230 w 381"/>
                <a:gd name="T7" fmla="*/ 23 h 34"/>
                <a:gd name="T8" fmla="*/ 213 w 381"/>
                <a:gd name="T9" fmla="*/ 23 h 34"/>
                <a:gd name="T10" fmla="*/ 194 w 381"/>
                <a:gd name="T11" fmla="*/ 21 h 34"/>
                <a:gd name="T12" fmla="*/ 175 w 381"/>
                <a:gd name="T13" fmla="*/ 21 h 34"/>
                <a:gd name="T14" fmla="*/ 158 w 381"/>
                <a:gd name="T15" fmla="*/ 20 h 34"/>
                <a:gd name="T16" fmla="*/ 139 w 381"/>
                <a:gd name="T17" fmla="*/ 18 h 34"/>
                <a:gd name="T18" fmla="*/ 120 w 381"/>
                <a:gd name="T19" fmla="*/ 17 h 34"/>
                <a:gd name="T20" fmla="*/ 101 w 381"/>
                <a:gd name="T21" fmla="*/ 15 h 34"/>
                <a:gd name="T22" fmla="*/ 84 w 381"/>
                <a:gd name="T23" fmla="*/ 14 h 34"/>
                <a:gd name="T24" fmla="*/ 66 w 381"/>
                <a:gd name="T25" fmla="*/ 13 h 34"/>
                <a:gd name="T26" fmla="*/ 49 w 381"/>
                <a:gd name="T27" fmla="*/ 10 h 34"/>
                <a:gd name="T28" fmla="*/ 32 w 381"/>
                <a:gd name="T29" fmla="*/ 8 h 34"/>
                <a:gd name="T30" fmla="*/ 16 w 381"/>
                <a:gd name="T31" fmla="*/ 4 h 34"/>
                <a:gd name="T32" fmla="*/ 0 w 381"/>
                <a:gd name="T33" fmla="*/ 1 h 34"/>
                <a:gd name="T34" fmla="*/ 20 w 381"/>
                <a:gd name="T35" fmla="*/ 1 h 34"/>
                <a:gd name="T36" fmla="*/ 42 w 381"/>
                <a:gd name="T37" fmla="*/ 0 h 34"/>
                <a:gd name="T38" fmla="*/ 65 w 381"/>
                <a:gd name="T39" fmla="*/ 0 h 34"/>
                <a:gd name="T40" fmla="*/ 88 w 381"/>
                <a:gd name="T41" fmla="*/ 0 h 34"/>
                <a:gd name="T42" fmla="*/ 113 w 381"/>
                <a:gd name="T43" fmla="*/ 1 h 34"/>
                <a:gd name="T44" fmla="*/ 137 w 381"/>
                <a:gd name="T45" fmla="*/ 1 h 34"/>
                <a:gd name="T46" fmla="*/ 163 w 381"/>
                <a:gd name="T47" fmla="*/ 2 h 34"/>
                <a:gd name="T48" fmla="*/ 188 w 381"/>
                <a:gd name="T49" fmla="*/ 4 h 34"/>
                <a:gd name="T50" fmla="*/ 214 w 381"/>
                <a:gd name="T51" fmla="*/ 5 h 34"/>
                <a:gd name="T52" fmla="*/ 239 w 381"/>
                <a:gd name="T53" fmla="*/ 8 h 34"/>
                <a:gd name="T54" fmla="*/ 265 w 381"/>
                <a:gd name="T55" fmla="*/ 11 h 34"/>
                <a:gd name="T56" fmla="*/ 290 w 381"/>
                <a:gd name="T57" fmla="*/ 14 h 34"/>
                <a:gd name="T58" fmla="*/ 313 w 381"/>
                <a:gd name="T59" fmla="*/ 18 h 34"/>
                <a:gd name="T60" fmla="*/ 337 w 381"/>
                <a:gd name="T61" fmla="*/ 23 h 34"/>
                <a:gd name="T62" fmla="*/ 359 w 381"/>
                <a:gd name="T63" fmla="*/ 27 h 34"/>
                <a:gd name="T64" fmla="*/ 381 w 381"/>
                <a:gd name="T65" fmla="*/ 33 h 34"/>
                <a:gd name="T66" fmla="*/ 372 w 381"/>
                <a:gd name="T67" fmla="*/ 33 h 34"/>
                <a:gd name="T68" fmla="*/ 362 w 381"/>
                <a:gd name="T69" fmla="*/ 33 h 34"/>
                <a:gd name="T70" fmla="*/ 349 w 381"/>
                <a:gd name="T71" fmla="*/ 34 h 34"/>
                <a:gd name="T72" fmla="*/ 337 w 381"/>
                <a:gd name="T73" fmla="*/ 34 h 34"/>
                <a:gd name="T74" fmla="*/ 323 w 381"/>
                <a:gd name="T75" fmla="*/ 34 h 34"/>
                <a:gd name="T76" fmla="*/ 310 w 381"/>
                <a:gd name="T77" fmla="*/ 33 h 34"/>
                <a:gd name="T78" fmla="*/ 297 w 381"/>
                <a:gd name="T79" fmla="*/ 30 h 34"/>
                <a:gd name="T80" fmla="*/ 284 w 381"/>
                <a:gd name="T81" fmla="*/ 26 h 34"/>
                <a:gd name="T82" fmla="*/ 284 w 381"/>
                <a:gd name="T83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81" h="34">
                  <a:moveTo>
                    <a:pt x="284" y="26"/>
                  </a:moveTo>
                  <a:lnTo>
                    <a:pt x="266" y="24"/>
                  </a:lnTo>
                  <a:lnTo>
                    <a:pt x="249" y="24"/>
                  </a:lnTo>
                  <a:lnTo>
                    <a:pt x="230" y="23"/>
                  </a:lnTo>
                  <a:lnTo>
                    <a:pt x="213" y="23"/>
                  </a:lnTo>
                  <a:lnTo>
                    <a:pt x="194" y="21"/>
                  </a:lnTo>
                  <a:lnTo>
                    <a:pt x="175" y="21"/>
                  </a:lnTo>
                  <a:lnTo>
                    <a:pt x="158" y="20"/>
                  </a:lnTo>
                  <a:lnTo>
                    <a:pt x="139" y="18"/>
                  </a:lnTo>
                  <a:lnTo>
                    <a:pt x="120" y="17"/>
                  </a:lnTo>
                  <a:lnTo>
                    <a:pt x="101" y="15"/>
                  </a:lnTo>
                  <a:lnTo>
                    <a:pt x="84" y="14"/>
                  </a:lnTo>
                  <a:lnTo>
                    <a:pt x="66" y="13"/>
                  </a:lnTo>
                  <a:lnTo>
                    <a:pt x="49" y="10"/>
                  </a:lnTo>
                  <a:lnTo>
                    <a:pt x="32" y="8"/>
                  </a:lnTo>
                  <a:lnTo>
                    <a:pt x="16" y="4"/>
                  </a:lnTo>
                  <a:lnTo>
                    <a:pt x="0" y="1"/>
                  </a:lnTo>
                  <a:lnTo>
                    <a:pt x="20" y="1"/>
                  </a:lnTo>
                  <a:lnTo>
                    <a:pt x="42" y="0"/>
                  </a:lnTo>
                  <a:lnTo>
                    <a:pt x="65" y="0"/>
                  </a:lnTo>
                  <a:lnTo>
                    <a:pt x="88" y="0"/>
                  </a:lnTo>
                  <a:lnTo>
                    <a:pt x="113" y="1"/>
                  </a:lnTo>
                  <a:lnTo>
                    <a:pt x="137" y="1"/>
                  </a:lnTo>
                  <a:lnTo>
                    <a:pt x="163" y="2"/>
                  </a:lnTo>
                  <a:lnTo>
                    <a:pt x="188" y="4"/>
                  </a:lnTo>
                  <a:lnTo>
                    <a:pt x="214" y="5"/>
                  </a:lnTo>
                  <a:lnTo>
                    <a:pt x="239" y="8"/>
                  </a:lnTo>
                  <a:lnTo>
                    <a:pt x="265" y="11"/>
                  </a:lnTo>
                  <a:lnTo>
                    <a:pt x="290" y="14"/>
                  </a:lnTo>
                  <a:lnTo>
                    <a:pt x="313" y="18"/>
                  </a:lnTo>
                  <a:lnTo>
                    <a:pt x="337" y="23"/>
                  </a:lnTo>
                  <a:lnTo>
                    <a:pt x="359" y="27"/>
                  </a:lnTo>
                  <a:lnTo>
                    <a:pt x="381" y="33"/>
                  </a:lnTo>
                  <a:lnTo>
                    <a:pt x="372" y="33"/>
                  </a:lnTo>
                  <a:lnTo>
                    <a:pt x="362" y="33"/>
                  </a:lnTo>
                  <a:lnTo>
                    <a:pt x="349" y="34"/>
                  </a:lnTo>
                  <a:lnTo>
                    <a:pt x="337" y="34"/>
                  </a:lnTo>
                  <a:lnTo>
                    <a:pt x="323" y="34"/>
                  </a:lnTo>
                  <a:lnTo>
                    <a:pt x="310" y="33"/>
                  </a:lnTo>
                  <a:lnTo>
                    <a:pt x="297" y="30"/>
                  </a:lnTo>
                  <a:lnTo>
                    <a:pt x="284" y="26"/>
                  </a:lnTo>
                  <a:lnTo>
                    <a:pt x="284" y="26"/>
                  </a:lnTo>
                  <a:close/>
                </a:path>
              </a:pathLst>
            </a:custGeom>
            <a:solidFill>
              <a:srgbClr val="CEDD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6"/>
            <p:cNvSpPr>
              <a:spLocks/>
            </p:cNvSpPr>
            <p:nvPr/>
          </p:nvSpPr>
          <p:spPr bwMode="auto">
            <a:xfrm>
              <a:off x="3774" y="2860"/>
              <a:ext cx="65" cy="145"/>
            </a:xfrm>
            <a:custGeom>
              <a:avLst/>
              <a:gdLst>
                <a:gd name="T0" fmla="*/ 55 w 65"/>
                <a:gd name="T1" fmla="*/ 145 h 145"/>
                <a:gd name="T2" fmla="*/ 45 w 65"/>
                <a:gd name="T3" fmla="*/ 133 h 145"/>
                <a:gd name="T4" fmla="*/ 36 w 65"/>
                <a:gd name="T5" fmla="*/ 120 h 145"/>
                <a:gd name="T6" fmla="*/ 29 w 65"/>
                <a:gd name="T7" fmla="*/ 104 h 145"/>
                <a:gd name="T8" fmla="*/ 23 w 65"/>
                <a:gd name="T9" fmla="*/ 87 h 145"/>
                <a:gd name="T10" fmla="*/ 17 w 65"/>
                <a:gd name="T11" fmla="*/ 69 h 145"/>
                <a:gd name="T12" fmla="*/ 13 w 65"/>
                <a:gd name="T13" fmla="*/ 52 h 145"/>
                <a:gd name="T14" fmla="*/ 7 w 65"/>
                <a:gd name="T15" fmla="*/ 36 h 145"/>
                <a:gd name="T16" fmla="*/ 1 w 65"/>
                <a:gd name="T17" fmla="*/ 20 h 145"/>
                <a:gd name="T18" fmla="*/ 0 w 65"/>
                <a:gd name="T19" fmla="*/ 11 h 145"/>
                <a:gd name="T20" fmla="*/ 6 w 65"/>
                <a:gd name="T21" fmla="*/ 5 h 145"/>
                <a:gd name="T22" fmla="*/ 14 w 65"/>
                <a:gd name="T23" fmla="*/ 3 h 145"/>
                <a:gd name="T24" fmla="*/ 20 w 65"/>
                <a:gd name="T25" fmla="*/ 0 h 145"/>
                <a:gd name="T26" fmla="*/ 29 w 65"/>
                <a:gd name="T27" fmla="*/ 16 h 145"/>
                <a:gd name="T28" fmla="*/ 36 w 65"/>
                <a:gd name="T29" fmla="*/ 31 h 145"/>
                <a:gd name="T30" fmla="*/ 42 w 65"/>
                <a:gd name="T31" fmla="*/ 49 h 145"/>
                <a:gd name="T32" fmla="*/ 48 w 65"/>
                <a:gd name="T33" fmla="*/ 65 h 145"/>
                <a:gd name="T34" fmla="*/ 51 w 65"/>
                <a:gd name="T35" fmla="*/ 82 h 145"/>
                <a:gd name="T36" fmla="*/ 55 w 65"/>
                <a:gd name="T37" fmla="*/ 100 h 145"/>
                <a:gd name="T38" fmla="*/ 59 w 65"/>
                <a:gd name="T39" fmla="*/ 117 h 145"/>
                <a:gd name="T40" fmla="*/ 65 w 65"/>
                <a:gd name="T41" fmla="*/ 134 h 145"/>
                <a:gd name="T42" fmla="*/ 55 w 65"/>
                <a:gd name="T43" fmla="*/ 145 h 145"/>
                <a:gd name="T44" fmla="*/ 55 w 65"/>
                <a:gd name="T45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45">
                  <a:moveTo>
                    <a:pt x="55" y="145"/>
                  </a:moveTo>
                  <a:lnTo>
                    <a:pt x="45" y="133"/>
                  </a:lnTo>
                  <a:lnTo>
                    <a:pt x="36" y="120"/>
                  </a:lnTo>
                  <a:lnTo>
                    <a:pt x="29" y="104"/>
                  </a:lnTo>
                  <a:lnTo>
                    <a:pt x="23" y="87"/>
                  </a:lnTo>
                  <a:lnTo>
                    <a:pt x="17" y="69"/>
                  </a:lnTo>
                  <a:lnTo>
                    <a:pt x="13" y="52"/>
                  </a:lnTo>
                  <a:lnTo>
                    <a:pt x="7" y="36"/>
                  </a:lnTo>
                  <a:lnTo>
                    <a:pt x="1" y="20"/>
                  </a:lnTo>
                  <a:lnTo>
                    <a:pt x="0" y="11"/>
                  </a:lnTo>
                  <a:lnTo>
                    <a:pt x="6" y="5"/>
                  </a:lnTo>
                  <a:lnTo>
                    <a:pt x="14" y="3"/>
                  </a:lnTo>
                  <a:lnTo>
                    <a:pt x="20" y="0"/>
                  </a:lnTo>
                  <a:lnTo>
                    <a:pt x="29" y="16"/>
                  </a:lnTo>
                  <a:lnTo>
                    <a:pt x="36" y="31"/>
                  </a:lnTo>
                  <a:lnTo>
                    <a:pt x="42" y="49"/>
                  </a:lnTo>
                  <a:lnTo>
                    <a:pt x="48" y="65"/>
                  </a:lnTo>
                  <a:lnTo>
                    <a:pt x="51" y="82"/>
                  </a:lnTo>
                  <a:lnTo>
                    <a:pt x="55" y="100"/>
                  </a:lnTo>
                  <a:lnTo>
                    <a:pt x="59" y="117"/>
                  </a:lnTo>
                  <a:lnTo>
                    <a:pt x="65" y="134"/>
                  </a:lnTo>
                  <a:lnTo>
                    <a:pt x="55" y="145"/>
                  </a:lnTo>
                  <a:lnTo>
                    <a:pt x="55" y="1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7"/>
            <p:cNvSpPr>
              <a:spLocks/>
            </p:cNvSpPr>
            <p:nvPr/>
          </p:nvSpPr>
          <p:spPr bwMode="auto">
            <a:xfrm>
              <a:off x="3630" y="3458"/>
              <a:ext cx="203" cy="42"/>
            </a:xfrm>
            <a:custGeom>
              <a:avLst/>
              <a:gdLst>
                <a:gd name="T0" fmla="*/ 0 w 203"/>
                <a:gd name="T1" fmla="*/ 28 h 42"/>
                <a:gd name="T2" fmla="*/ 0 w 203"/>
                <a:gd name="T3" fmla="*/ 0 h 42"/>
                <a:gd name="T4" fmla="*/ 193 w 203"/>
                <a:gd name="T5" fmla="*/ 3 h 42"/>
                <a:gd name="T6" fmla="*/ 203 w 203"/>
                <a:gd name="T7" fmla="*/ 42 h 42"/>
                <a:gd name="T8" fmla="*/ 179 w 203"/>
                <a:gd name="T9" fmla="*/ 42 h 42"/>
                <a:gd name="T10" fmla="*/ 153 w 203"/>
                <a:gd name="T11" fmla="*/ 42 h 42"/>
                <a:gd name="T12" fmla="*/ 127 w 203"/>
                <a:gd name="T13" fmla="*/ 42 h 42"/>
                <a:gd name="T14" fmla="*/ 100 w 203"/>
                <a:gd name="T15" fmla="*/ 41 h 42"/>
                <a:gd name="T16" fmla="*/ 74 w 203"/>
                <a:gd name="T17" fmla="*/ 41 h 42"/>
                <a:gd name="T18" fmla="*/ 50 w 203"/>
                <a:gd name="T19" fmla="*/ 38 h 42"/>
                <a:gd name="T20" fmla="*/ 25 w 203"/>
                <a:gd name="T21" fmla="*/ 34 h 42"/>
                <a:gd name="T22" fmla="*/ 0 w 203"/>
                <a:gd name="T23" fmla="*/ 28 h 42"/>
                <a:gd name="T24" fmla="*/ 0 w 203"/>
                <a:gd name="T25" fmla="*/ 2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" h="42">
                  <a:moveTo>
                    <a:pt x="0" y="28"/>
                  </a:moveTo>
                  <a:lnTo>
                    <a:pt x="0" y="0"/>
                  </a:lnTo>
                  <a:lnTo>
                    <a:pt x="193" y="3"/>
                  </a:lnTo>
                  <a:lnTo>
                    <a:pt x="203" y="42"/>
                  </a:lnTo>
                  <a:lnTo>
                    <a:pt x="179" y="42"/>
                  </a:lnTo>
                  <a:lnTo>
                    <a:pt x="153" y="42"/>
                  </a:lnTo>
                  <a:lnTo>
                    <a:pt x="127" y="42"/>
                  </a:lnTo>
                  <a:lnTo>
                    <a:pt x="100" y="41"/>
                  </a:lnTo>
                  <a:lnTo>
                    <a:pt x="74" y="41"/>
                  </a:lnTo>
                  <a:lnTo>
                    <a:pt x="50" y="38"/>
                  </a:lnTo>
                  <a:lnTo>
                    <a:pt x="25" y="34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D6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8"/>
            <p:cNvSpPr>
              <a:spLocks/>
            </p:cNvSpPr>
            <p:nvPr/>
          </p:nvSpPr>
          <p:spPr bwMode="auto">
            <a:xfrm>
              <a:off x="3658" y="2691"/>
              <a:ext cx="151" cy="134"/>
            </a:xfrm>
            <a:custGeom>
              <a:avLst/>
              <a:gdLst>
                <a:gd name="T0" fmla="*/ 84 w 151"/>
                <a:gd name="T1" fmla="*/ 21 h 134"/>
                <a:gd name="T2" fmla="*/ 74 w 151"/>
                <a:gd name="T3" fmla="*/ 19 h 134"/>
                <a:gd name="T4" fmla="*/ 64 w 151"/>
                <a:gd name="T5" fmla="*/ 21 h 134"/>
                <a:gd name="T6" fmla="*/ 55 w 151"/>
                <a:gd name="T7" fmla="*/ 24 h 134"/>
                <a:gd name="T8" fmla="*/ 46 w 151"/>
                <a:gd name="T9" fmla="*/ 29 h 134"/>
                <a:gd name="T10" fmla="*/ 39 w 151"/>
                <a:gd name="T11" fmla="*/ 35 h 134"/>
                <a:gd name="T12" fmla="*/ 32 w 151"/>
                <a:gd name="T13" fmla="*/ 42 h 134"/>
                <a:gd name="T14" fmla="*/ 26 w 151"/>
                <a:gd name="T15" fmla="*/ 50 h 134"/>
                <a:gd name="T16" fmla="*/ 20 w 151"/>
                <a:gd name="T17" fmla="*/ 57 h 134"/>
                <a:gd name="T18" fmla="*/ 16 w 151"/>
                <a:gd name="T19" fmla="*/ 134 h 134"/>
                <a:gd name="T20" fmla="*/ 3 w 151"/>
                <a:gd name="T21" fmla="*/ 114 h 134"/>
                <a:gd name="T22" fmla="*/ 0 w 151"/>
                <a:gd name="T23" fmla="*/ 87 h 134"/>
                <a:gd name="T24" fmla="*/ 3 w 151"/>
                <a:gd name="T25" fmla="*/ 61 h 134"/>
                <a:gd name="T26" fmla="*/ 12 w 151"/>
                <a:gd name="T27" fmla="*/ 38 h 134"/>
                <a:gd name="T28" fmla="*/ 19 w 151"/>
                <a:gd name="T29" fmla="*/ 29 h 134"/>
                <a:gd name="T30" fmla="*/ 29 w 151"/>
                <a:gd name="T31" fmla="*/ 21 h 134"/>
                <a:gd name="T32" fmla="*/ 39 w 151"/>
                <a:gd name="T33" fmla="*/ 12 h 134"/>
                <a:gd name="T34" fmla="*/ 51 w 151"/>
                <a:gd name="T35" fmla="*/ 6 h 134"/>
                <a:gd name="T36" fmla="*/ 64 w 151"/>
                <a:gd name="T37" fmla="*/ 2 h 134"/>
                <a:gd name="T38" fmla="*/ 75 w 151"/>
                <a:gd name="T39" fmla="*/ 0 h 134"/>
                <a:gd name="T40" fmla="*/ 90 w 151"/>
                <a:gd name="T41" fmla="*/ 2 h 134"/>
                <a:gd name="T42" fmla="*/ 103 w 151"/>
                <a:gd name="T43" fmla="*/ 6 h 134"/>
                <a:gd name="T44" fmla="*/ 112 w 151"/>
                <a:gd name="T45" fmla="*/ 16 h 134"/>
                <a:gd name="T46" fmla="*/ 120 w 151"/>
                <a:gd name="T47" fmla="*/ 27 h 134"/>
                <a:gd name="T48" fmla="*/ 129 w 151"/>
                <a:gd name="T49" fmla="*/ 35 h 134"/>
                <a:gd name="T50" fmla="*/ 136 w 151"/>
                <a:gd name="T51" fmla="*/ 45 h 134"/>
                <a:gd name="T52" fmla="*/ 143 w 151"/>
                <a:gd name="T53" fmla="*/ 57 h 134"/>
                <a:gd name="T54" fmla="*/ 148 w 151"/>
                <a:gd name="T55" fmla="*/ 69 h 134"/>
                <a:gd name="T56" fmla="*/ 151 w 151"/>
                <a:gd name="T57" fmla="*/ 80 h 134"/>
                <a:gd name="T58" fmla="*/ 151 w 151"/>
                <a:gd name="T59" fmla="*/ 92 h 134"/>
                <a:gd name="T60" fmla="*/ 141 w 151"/>
                <a:gd name="T61" fmla="*/ 86 h 134"/>
                <a:gd name="T62" fmla="*/ 130 w 151"/>
                <a:gd name="T63" fmla="*/ 77 h 134"/>
                <a:gd name="T64" fmla="*/ 123 w 151"/>
                <a:gd name="T65" fmla="*/ 69 h 134"/>
                <a:gd name="T66" fmla="*/ 116 w 151"/>
                <a:gd name="T67" fmla="*/ 57 h 134"/>
                <a:gd name="T68" fmla="*/ 110 w 151"/>
                <a:gd name="T69" fmla="*/ 47 h 134"/>
                <a:gd name="T70" fmla="*/ 103 w 151"/>
                <a:gd name="T71" fmla="*/ 35 h 134"/>
                <a:gd name="T72" fmla="*/ 94 w 151"/>
                <a:gd name="T73" fmla="*/ 28 h 134"/>
                <a:gd name="T74" fmla="*/ 84 w 151"/>
                <a:gd name="T75" fmla="*/ 21 h 134"/>
                <a:gd name="T76" fmla="*/ 84 w 151"/>
                <a:gd name="T77" fmla="*/ 21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1" h="134">
                  <a:moveTo>
                    <a:pt x="84" y="21"/>
                  </a:moveTo>
                  <a:lnTo>
                    <a:pt x="74" y="19"/>
                  </a:lnTo>
                  <a:lnTo>
                    <a:pt x="64" y="21"/>
                  </a:lnTo>
                  <a:lnTo>
                    <a:pt x="55" y="24"/>
                  </a:lnTo>
                  <a:lnTo>
                    <a:pt x="46" y="29"/>
                  </a:lnTo>
                  <a:lnTo>
                    <a:pt x="39" y="35"/>
                  </a:lnTo>
                  <a:lnTo>
                    <a:pt x="32" y="42"/>
                  </a:lnTo>
                  <a:lnTo>
                    <a:pt x="26" y="50"/>
                  </a:lnTo>
                  <a:lnTo>
                    <a:pt x="20" y="57"/>
                  </a:lnTo>
                  <a:lnTo>
                    <a:pt x="16" y="134"/>
                  </a:lnTo>
                  <a:lnTo>
                    <a:pt x="3" y="114"/>
                  </a:lnTo>
                  <a:lnTo>
                    <a:pt x="0" y="87"/>
                  </a:lnTo>
                  <a:lnTo>
                    <a:pt x="3" y="61"/>
                  </a:lnTo>
                  <a:lnTo>
                    <a:pt x="12" y="38"/>
                  </a:lnTo>
                  <a:lnTo>
                    <a:pt x="19" y="29"/>
                  </a:lnTo>
                  <a:lnTo>
                    <a:pt x="29" y="21"/>
                  </a:lnTo>
                  <a:lnTo>
                    <a:pt x="39" y="12"/>
                  </a:lnTo>
                  <a:lnTo>
                    <a:pt x="51" y="6"/>
                  </a:lnTo>
                  <a:lnTo>
                    <a:pt x="64" y="2"/>
                  </a:lnTo>
                  <a:lnTo>
                    <a:pt x="75" y="0"/>
                  </a:lnTo>
                  <a:lnTo>
                    <a:pt x="90" y="2"/>
                  </a:lnTo>
                  <a:lnTo>
                    <a:pt x="103" y="6"/>
                  </a:lnTo>
                  <a:lnTo>
                    <a:pt x="112" y="16"/>
                  </a:lnTo>
                  <a:lnTo>
                    <a:pt x="120" y="27"/>
                  </a:lnTo>
                  <a:lnTo>
                    <a:pt x="129" y="35"/>
                  </a:lnTo>
                  <a:lnTo>
                    <a:pt x="136" y="45"/>
                  </a:lnTo>
                  <a:lnTo>
                    <a:pt x="143" y="57"/>
                  </a:lnTo>
                  <a:lnTo>
                    <a:pt x="148" y="69"/>
                  </a:lnTo>
                  <a:lnTo>
                    <a:pt x="151" y="80"/>
                  </a:lnTo>
                  <a:lnTo>
                    <a:pt x="151" y="92"/>
                  </a:lnTo>
                  <a:lnTo>
                    <a:pt x="141" y="86"/>
                  </a:lnTo>
                  <a:lnTo>
                    <a:pt x="130" y="77"/>
                  </a:lnTo>
                  <a:lnTo>
                    <a:pt x="123" y="69"/>
                  </a:lnTo>
                  <a:lnTo>
                    <a:pt x="116" y="57"/>
                  </a:lnTo>
                  <a:lnTo>
                    <a:pt x="110" y="47"/>
                  </a:lnTo>
                  <a:lnTo>
                    <a:pt x="103" y="35"/>
                  </a:lnTo>
                  <a:lnTo>
                    <a:pt x="94" y="28"/>
                  </a:lnTo>
                  <a:lnTo>
                    <a:pt x="84" y="21"/>
                  </a:lnTo>
                  <a:lnTo>
                    <a:pt x="84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9"/>
            <p:cNvSpPr>
              <a:spLocks/>
            </p:cNvSpPr>
            <p:nvPr/>
          </p:nvSpPr>
          <p:spPr bwMode="auto">
            <a:xfrm>
              <a:off x="3529" y="3953"/>
              <a:ext cx="270" cy="30"/>
            </a:xfrm>
            <a:custGeom>
              <a:avLst/>
              <a:gdLst>
                <a:gd name="T0" fmla="*/ 0 w 270"/>
                <a:gd name="T1" fmla="*/ 26 h 30"/>
                <a:gd name="T2" fmla="*/ 14 w 270"/>
                <a:gd name="T3" fmla="*/ 18 h 30"/>
                <a:gd name="T4" fmla="*/ 30 w 270"/>
                <a:gd name="T5" fmla="*/ 13 h 30"/>
                <a:gd name="T6" fmla="*/ 46 w 270"/>
                <a:gd name="T7" fmla="*/ 8 h 30"/>
                <a:gd name="T8" fmla="*/ 64 w 270"/>
                <a:gd name="T9" fmla="*/ 4 h 30"/>
                <a:gd name="T10" fmla="*/ 81 w 270"/>
                <a:gd name="T11" fmla="*/ 2 h 30"/>
                <a:gd name="T12" fmla="*/ 99 w 270"/>
                <a:gd name="T13" fmla="*/ 1 h 30"/>
                <a:gd name="T14" fmla="*/ 116 w 270"/>
                <a:gd name="T15" fmla="*/ 0 h 30"/>
                <a:gd name="T16" fmla="*/ 135 w 270"/>
                <a:gd name="T17" fmla="*/ 1 h 30"/>
                <a:gd name="T18" fmla="*/ 152 w 270"/>
                <a:gd name="T19" fmla="*/ 2 h 30"/>
                <a:gd name="T20" fmla="*/ 171 w 270"/>
                <a:gd name="T21" fmla="*/ 4 h 30"/>
                <a:gd name="T22" fmla="*/ 188 w 270"/>
                <a:gd name="T23" fmla="*/ 7 h 30"/>
                <a:gd name="T24" fmla="*/ 206 w 270"/>
                <a:gd name="T25" fmla="*/ 11 h 30"/>
                <a:gd name="T26" fmla="*/ 223 w 270"/>
                <a:gd name="T27" fmla="*/ 14 h 30"/>
                <a:gd name="T28" fmla="*/ 239 w 270"/>
                <a:gd name="T29" fmla="*/ 20 h 30"/>
                <a:gd name="T30" fmla="*/ 255 w 270"/>
                <a:gd name="T31" fmla="*/ 24 h 30"/>
                <a:gd name="T32" fmla="*/ 270 w 270"/>
                <a:gd name="T33" fmla="*/ 30 h 30"/>
                <a:gd name="T34" fmla="*/ 255 w 270"/>
                <a:gd name="T35" fmla="*/ 29 h 30"/>
                <a:gd name="T36" fmla="*/ 239 w 270"/>
                <a:gd name="T37" fmla="*/ 26 h 30"/>
                <a:gd name="T38" fmla="*/ 223 w 270"/>
                <a:gd name="T39" fmla="*/ 24 h 30"/>
                <a:gd name="T40" fmla="*/ 207 w 270"/>
                <a:gd name="T41" fmla="*/ 23 h 30"/>
                <a:gd name="T42" fmla="*/ 191 w 270"/>
                <a:gd name="T43" fmla="*/ 23 h 30"/>
                <a:gd name="T44" fmla="*/ 174 w 270"/>
                <a:gd name="T45" fmla="*/ 21 h 30"/>
                <a:gd name="T46" fmla="*/ 158 w 270"/>
                <a:gd name="T47" fmla="*/ 21 h 30"/>
                <a:gd name="T48" fmla="*/ 141 w 270"/>
                <a:gd name="T49" fmla="*/ 21 h 30"/>
                <a:gd name="T50" fmla="*/ 123 w 270"/>
                <a:gd name="T51" fmla="*/ 21 h 30"/>
                <a:gd name="T52" fmla="*/ 106 w 270"/>
                <a:gd name="T53" fmla="*/ 21 h 30"/>
                <a:gd name="T54" fmla="*/ 88 w 270"/>
                <a:gd name="T55" fmla="*/ 21 h 30"/>
                <a:gd name="T56" fmla="*/ 71 w 270"/>
                <a:gd name="T57" fmla="*/ 21 h 30"/>
                <a:gd name="T58" fmla="*/ 54 w 270"/>
                <a:gd name="T59" fmla="*/ 23 h 30"/>
                <a:gd name="T60" fmla="*/ 35 w 270"/>
                <a:gd name="T61" fmla="*/ 23 h 30"/>
                <a:gd name="T62" fmla="*/ 17 w 270"/>
                <a:gd name="T63" fmla="*/ 24 h 30"/>
                <a:gd name="T64" fmla="*/ 0 w 270"/>
                <a:gd name="T65" fmla="*/ 26 h 30"/>
                <a:gd name="T66" fmla="*/ 0 w 270"/>
                <a:gd name="T67" fmla="*/ 2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0" h="30">
                  <a:moveTo>
                    <a:pt x="0" y="26"/>
                  </a:moveTo>
                  <a:lnTo>
                    <a:pt x="14" y="18"/>
                  </a:lnTo>
                  <a:lnTo>
                    <a:pt x="30" y="13"/>
                  </a:lnTo>
                  <a:lnTo>
                    <a:pt x="46" y="8"/>
                  </a:lnTo>
                  <a:lnTo>
                    <a:pt x="64" y="4"/>
                  </a:lnTo>
                  <a:lnTo>
                    <a:pt x="81" y="2"/>
                  </a:lnTo>
                  <a:lnTo>
                    <a:pt x="99" y="1"/>
                  </a:lnTo>
                  <a:lnTo>
                    <a:pt x="116" y="0"/>
                  </a:lnTo>
                  <a:lnTo>
                    <a:pt x="135" y="1"/>
                  </a:lnTo>
                  <a:lnTo>
                    <a:pt x="152" y="2"/>
                  </a:lnTo>
                  <a:lnTo>
                    <a:pt x="171" y="4"/>
                  </a:lnTo>
                  <a:lnTo>
                    <a:pt x="188" y="7"/>
                  </a:lnTo>
                  <a:lnTo>
                    <a:pt x="206" y="11"/>
                  </a:lnTo>
                  <a:lnTo>
                    <a:pt x="223" y="14"/>
                  </a:lnTo>
                  <a:lnTo>
                    <a:pt x="239" y="20"/>
                  </a:lnTo>
                  <a:lnTo>
                    <a:pt x="255" y="24"/>
                  </a:lnTo>
                  <a:lnTo>
                    <a:pt x="270" y="30"/>
                  </a:lnTo>
                  <a:lnTo>
                    <a:pt x="255" y="29"/>
                  </a:lnTo>
                  <a:lnTo>
                    <a:pt x="239" y="26"/>
                  </a:lnTo>
                  <a:lnTo>
                    <a:pt x="223" y="24"/>
                  </a:lnTo>
                  <a:lnTo>
                    <a:pt x="207" y="23"/>
                  </a:lnTo>
                  <a:lnTo>
                    <a:pt x="191" y="23"/>
                  </a:lnTo>
                  <a:lnTo>
                    <a:pt x="174" y="21"/>
                  </a:lnTo>
                  <a:lnTo>
                    <a:pt x="158" y="21"/>
                  </a:lnTo>
                  <a:lnTo>
                    <a:pt x="141" y="21"/>
                  </a:lnTo>
                  <a:lnTo>
                    <a:pt x="123" y="21"/>
                  </a:lnTo>
                  <a:lnTo>
                    <a:pt x="106" y="21"/>
                  </a:lnTo>
                  <a:lnTo>
                    <a:pt x="88" y="21"/>
                  </a:lnTo>
                  <a:lnTo>
                    <a:pt x="71" y="21"/>
                  </a:lnTo>
                  <a:lnTo>
                    <a:pt x="54" y="23"/>
                  </a:lnTo>
                  <a:lnTo>
                    <a:pt x="35" y="23"/>
                  </a:lnTo>
                  <a:lnTo>
                    <a:pt x="17" y="24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CEDD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90"/>
            <p:cNvSpPr>
              <a:spLocks/>
            </p:cNvSpPr>
            <p:nvPr/>
          </p:nvSpPr>
          <p:spPr bwMode="auto">
            <a:xfrm>
              <a:off x="3432" y="3906"/>
              <a:ext cx="354" cy="63"/>
            </a:xfrm>
            <a:custGeom>
              <a:avLst/>
              <a:gdLst>
                <a:gd name="T0" fmla="*/ 0 w 354"/>
                <a:gd name="T1" fmla="*/ 63 h 63"/>
                <a:gd name="T2" fmla="*/ 14 w 354"/>
                <a:gd name="T3" fmla="*/ 51 h 63"/>
                <a:gd name="T4" fmla="*/ 29 w 354"/>
                <a:gd name="T5" fmla="*/ 39 h 63"/>
                <a:gd name="T6" fmla="*/ 45 w 354"/>
                <a:gd name="T7" fmla="*/ 31 h 63"/>
                <a:gd name="T8" fmla="*/ 62 w 354"/>
                <a:gd name="T9" fmla="*/ 23 h 63"/>
                <a:gd name="T10" fmla="*/ 81 w 354"/>
                <a:gd name="T11" fmla="*/ 16 h 63"/>
                <a:gd name="T12" fmla="*/ 100 w 354"/>
                <a:gd name="T13" fmla="*/ 12 h 63"/>
                <a:gd name="T14" fmla="*/ 119 w 354"/>
                <a:gd name="T15" fmla="*/ 7 h 63"/>
                <a:gd name="T16" fmla="*/ 139 w 354"/>
                <a:gd name="T17" fmla="*/ 5 h 63"/>
                <a:gd name="T18" fmla="*/ 159 w 354"/>
                <a:gd name="T19" fmla="*/ 2 h 63"/>
                <a:gd name="T20" fmla="*/ 180 w 354"/>
                <a:gd name="T21" fmla="*/ 0 h 63"/>
                <a:gd name="T22" fmla="*/ 200 w 354"/>
                <a:gd name="T23" fmla="*/ 0 h 63"/>
                <a:gd name="T24" fmla="*/ 220 w 354"/>
                <a:gd name="T25" fmla="*/ 0 h 63"/>
                <a:gd name="T26" fmla="*/ 240 w 354"/>
                <a:gd name="T27" fmla="*/ 0 h 63"/>
                <a:gd name="T28" fmla="*/ 261 w 354"/>
                <a:gd name="T29" fmla="*/ 2 h 63"/>
                <a:gd name="T30" fmla="*/ 281 w 354"/>
                <a:gd name="T31" fmla="*/ 3 h 63"/>
                <a:gd name="T32" fmla="*/ 300 w 354"/>
                <a:gd name="T33" fmla="*/ 5 h 63"/>
                <a:gd name="T34" fmla="*/ 354 w 354"/>
                <a:gd name="T35" fmla="*/ 39 h 63"/>
                <a:gd name="T36" fmla="*/ 335 w 354"/>
                <a:gd name="T37" fmla="*/ 34 h 63"/>
                <a:gd name="T38" fmla="*/ 314 w 354"/>
                <a:gd name="T39" fmla="*/ 29 h 63"/>
                <a:gd name="T40" fmla="*/ 293 w 354"/>
                <a:gd name="T41" fmla="*/ 26 h 63"/>
                <a:gd name="T42" fmla="*/ 271 w 354"/>
                <a:gd name="T43" fmla="*/ 25 h 63"/>
                <a:gd name="T44" fmla="*/ 249 w 354"/>
                <a:gd name="T45" fmla="*/ 25 h 63"/>
                <a:gd name="T46" fmla="*/ 226 w 354"/>
                <a:gd name="T47" fmla="*/ 25 h 63"/>
                <a:gd name="T48" fmla="*/ 204 w 354"/>
                <a:gd name="T49" fmla="*/ 26 h 63"/>
                <a:gd name="T50" fmla="*/ 181 w 354"/>
                <a:gd name="T51" fmla="*/ 29 h 63"/>
                <a:gd name="T52" fmla="*/ 158 w 354"/>
                <a:gd name="T53" fmla="*/ 32 h 63"/>
                <a:gd name="T54" fmla="*/ 135 w 354"/>
                <a:gd name="T55" fmla="*/ 36 h 63"/>
                <a:gd name="T56" fmla="*/ 111 w 354"/>
                <a:gd name="T57" fmla="*/ 41 h 63"/>
                <a:gd name="T58" fmla="*/ 88 w 354"/>
                <a:gd name="T59" fmla="*/ 45 h 63"/>
                <a:gd name="T60" fmla="*/ 65 w 354"/>
                <a:gd name="T61" fmla="*/ 49 h 63"/>
                <a:gd name="T62" fmla="*/ 43 w 354"/>
                <a:gd name="T63" fmla="*/ 54 h 63"/>
                <a:gd name="T64" fmla="*/ 22 w 354"/>
                <a:gd name="T65" fmla="*/ 58 h 63"/>
                <a:gd name="T66" fmla="*/ 0 w 354"/>
                <a:gd name="T67" fmla="*/ 63 h 63"/>
                <a:gd name="T68" fmla="*/ 0 w 354"/>
                <a:gd name="T6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4" h="63">
                  <a:moveTo>
                    <a:pt x="0" y="63"/>
                  </a:moveTo>
                  <a:lnTo>
                    <a:pt x="14" y="51"/>
                  </a:lnTo>
                  <a:lnTo>
                    <a:pt x="29" y="39"/>
                  </a:lnTo>
                  <a:lnTo>
                    <a:pt x="45" y="31"/>
                  </a:lnTo>
                  <a:lnTo>
                    <a:pt x="62" y="23"/>
                  </a:lnTo>
                  <a:lnTo>
                    <a:pt x="81" y="16"/>
                  </a:lnTo>
                  <a:lnTo>
                    <a:pt x="100" y="12"/>
                  </a:lnTo>
                  <a:lnTo>
                    <a:pt x="119" y="7"/>
                  </a:lnTo>
                  <a:lnTo>
                    <a:pt x="139" y="5"/>
                  </a:lnTo>
                  <a:lnTo>
                    <a:pt x="159" y="2"/>
                  </a:lnTo>
                  <a:lnTo>
                    <a:pt x="180" y="0"/>
                  </a:lnTo>
                  <a:lnTo>
                    <a:pt x="200" y="0"/>
                  </a:lnTo>
                  <a:lnTo>
                    <a:pt x="220" y="0"/>
                  </a:lnTo>
                  <a:lnTo>
                    <a:pt x="240" y="0"/>
                  </a:lnTo>
                  <a:lnTo>
                    <a:pt x="261" y="2"/>
                  </a:lnTo>
                  <a:lnTo>
                    <a:pt x="281" y="3"/>
                  </a:lnTo>
                  <a:lnTo>
                    <a:pt x="300" y="5"/>
                  </a:lnTo>
                  <a:lnTo>
                    <a:pt x="354" y="39"/>
                  </a:lnTo>
                  <a:lnTo>
                    <a:pt x="335" y="34"/>
                  </a:lnTo>
                  <a:lnTo>
                    <a:pt x="314" y="29"/>
                  </a:lnTo>
                  <a:lnTo>
                    <a:pt x="293" y="26"/>
                  </a:lnTo>
                  <a:lnTo>
                    <a:pt x="271" y="25"/>
                  </a:lnTo>
                  <a:lnTo>
                    <a:pt x="249" y="25"/>
                  </a:lnTo>
                  <a:lnTo>
                    <a:pt x="226" y="25"/>
                  </a:lnTo>
                  <a:lnTo>
                    <a:pt x="204" y="26"/>
                  </a:lnTo>
                  <a:lnTo>
                    <a:pt x="181" y="29"/>
                  </a:lnTo>
                  <a:lnTo>
                    <a:pt x="158" y="32"/>
                  </a:lnTo>
                  <a:lnTo>
                    <a:pt x="135" y="36"/>
                  </a:lnTo>
                  <a:lnTo>
                    <a:pt x="111" y="41"/>
                  </a:lnTo>
                  <a:lnTo>
                    <a:pt x="88" y="45"/>
                  </a:lnTo>
                  <a:lnTo>
                    <a:pt x="65" y="49"/>
                  </a:lnTo>
                  <a:lnTo>
                    <a:pt x="43" y="54"/>
                  </a:lnTo>
                  <a:lnTo>
                    <a:pt x="22" y="58"/>
                  </a:lnTo>
                  <a:lnTo>
                    <a:pt x="0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CEDD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91"/>
            <p:cNvSpPr>
              <a:spLocks/>
            </p:cNvSpPr>
            <p:nvPr/>
          </p:nvSpPr>
          <p:spPr bwMode="auto">
            <a:xfrm>
              <a:off x="3649" y="3568"/>
              <a:ext cx="132" cy="73"/>
            </a:xfrm>
            <a:custGeom>
              <a:avLst/>
              <a:gdLst>
                <a:gd name="T0" fmla="*/ 73 w 132"/>
                <a:gd name="T1" fmla="*/ 63 h 73"/>
                <a:gd name="T2" fmla="*/ 0 w 132"/>
                <a:gd name="T3" fmla="*/ 73 h 73"/>
                <a:gd name="T4" fmla="*/ 8 w 132"/>
                <a:gd name="T5" fmla="*/ 54 h 73"/>
                <a:gd name="T6" fmla="*/ 18 w 132"/>
                <a:gd name="T7" fmla="*/ 38 h 73"/>
                <a:gd name="T8" fmla="*/ 28 w 132"/>
                <a:gd name="T9" fmla="*/ 21 h 73"/>
                <a:gd name="T10" fmla="*/ 29 w 132"/>
                <a:gd name="T11" fmla="*/ 0 h 73"/>
                <a:gd name="T12" fmla="*/ 47 w 132"/>
                <a:gd name="T13" fmla="*/ 2 h 73"/>
                <a:gd name="T14" fmla="*/ 63 w 132"/>
                <a:gd name="T15" fmla="*/ 0 h 73"/>
                <a:gd name="T16" fmla="*/ 80 w 132"/>
                <a:gd name="T17" fmla="*/ 0 h 73"/>
                <a:gd name="T18" fmla="*/ 96 w 132"/>
                <a:gd name="T19" fmla="*/ 0 h 73"/>
                <a:gd name="T20" fmla="*/ 110 w 132"/>
                <a:gd name="T21" fmla="*/ 3 h 73"/>
                <a:gd name="T22" fmla="*/ 121 w 132"/>
                <a:gd name="T23" fmla="*/ 9 h 73"/>
                <a:gd name="T24" fmla="*/ 129 w 132"/>
                <a:gd name="T25" fmla="*/ 21 h 73"/>
                <a:gd name="T26" fmla="*/ 132 w 132"/>
                <a:gd name="T27" fmla="*/ 38 h 73"/>
                <a:gd name="T28" fmla="*/ 129 w 132"/>
                <a:gd name="T29" fmla="*/ 47 h 73"/>
                <a:gd name="T30" fmla="*/ 125 w 132"/>
                <a:gd name="T31" fmla="*/ 53 h 73"/>
                <a:gd name="T32" fmla="*/ 118 w 132"/>
                <a:gd name="T33" fmla="*/ 56 h 73"/>
                <a:gd name="T34" fmla="*/ 109 w 132"/>
                <a:gd name="T35" fmla="*/ 57 h 73"/>
                <a:gd name="T36" fmla="*/ 99 w 132"/>
                <a:gd name="T37" fmla="*/ 58 h 73"/>
                <a:gd name="T38" fmla="*/ 90 w 132"/>
                <a:gd name="T39" fmla="*/ 58 h 73"/>
                <a:gd name="T40" fmla="*/ 80 w 132"/>
                <a:gd name="T41" fmla="*/ 60 h 73"/>
                <a:gd name="T42" fmla="*/ 73 w 132"/>
                <a:gd name="T43" fmla="*/ 63 h 73"/>
                <a:gd name="T44" fmla="*/ 73 w 132"/>
                <a:gd name="T45" fmla="*/ 6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2" h="73">
                  <a:moveTo>
                    <a:pt x="73" y="63"/>
                  </a:moveTo>
                  <a:lnTo>
                    <a:pt x="0" y="73"/>
                  </a:lnTo>
                  <a:lnTo>
                    <a:pt x="8" y="54"/>
                  </a:lnTo>
                  <a:lnTo>
                    <a:pt x="18" y="38"/>
                  </a:lnTo>
                  <a:lnTo>
                    <a:pt x="28" y="21"/>
                  </a:lnTo>
                  <a:lnTo>
                    <a:pt x="29" y="0"/>
                  </a:lnTo>
                  <a:lnTo>
                    <a:pt x="47" y="2"/>
                  </a:lnTo>
                  <a:lnTo>
                    <a:pt x="63" y="0"/>
                  </a:lnTo>
                  <a:lnTo>
                    <a:pt x="80" y="0"/>
                  </a:lnTo>
                  <a:lnTo>
                    <a:pt x="96" y="0"/>
                  </a:lnTo>
                  <a:lnTo>
                    <a:pt x="110" y="3"/>
                  </a:lnTo>
                  <a:lnTo>
                    <a:pt x="121" y="9"/>
                  </a:lnTo>
                  <a:lnTo>
                    <a:pt x="129" y="21"/>
                  </a:lnTo>
                  <a:lnTo>
                    <a:pt x="132" y="38"/>
                  </a:lnTo>
                  <a:lnTo>
                    <a:pt x="129" y="47"/>
                  </a:lnTo>
                  <a:lnTo>
                    <a:pt x="125" y="53"/>
                  </a:lnTo>
                  <a:lnTo>
                    <a:pt x="118" y="56"/>
                  </a:lnTo>
                  <a:lnTo>
                    <a:pt x="109" y="57"/>
                  </a:lnTo>
                  <a:lnTo>
                    <a:pt x="99" y="58"/>
                  </a:lnTo>
                  <a:lnTo>
                    <a:pt x="90" y="58"/>
                  </a:lnTo>
                  <a:lnTo>
                    <a:pt x="80" y="60"/>
                  </a:lnTo>
                  <a:lnTo>
                    <a:pt x="73" y="63"/>
                  </a:lnTo>
                  <a:lnTo>
                    <a:pt x="73" y="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92"/>
            <p:cNvSpPr>
              <a:spLocks/>
            </p:cNvSpPr>
            <p:nvPr/>
          </p:nvSpPr>
          <p:spPr bwMode="auto">
            <a:xfrm>
              <a:off x="3699" y="1643"/>
              <a:ext cx="62" cy="34"/>
            </a:xfrm>
            <a:custGeom>
              <a:avLst/>
              <a:gdLst>
                <a:gd name="T0" fmla="*/ 4 w 62"/>
                <a:gd name="T1" fmla="*/ 34 h 34"/>
                <a:gd name="T2" fmla="*/ 0 w 62"/>
                <a:gd name="T3" fmla="*/ 29 h 34"/>
                <a:gd name="T4" fmla="*/ 5 w 62"/>
                <a:gd name="T5" fmla="*/ 24 h 34"/>
                <a:gd name="T6" fmla="*/ 13 w 62"/>
                <a:gd name="T7" fmla="*/ 18 h 34"/>
                <a:gd name="T8" fmla="*/ 20 w 62"/>
                <a:gd name="T9" fmla="*/ 13 h 34"/>
                <a:gd name="T10" fmla="*/ 27 w 62"/>
                <a:gd name="T11" fmla="*/ 9 h 34"/>
                <a:gd name="T12" fmla="*/ 36 w 62"/>
                <a:gd name="T13" fmla="*/ 6 h 34"/>
                <a:gd name="T14" fmla="*/ 45 w 62"/>
                <a:gd name="T15" fmla="*/ 3 h 34"/>
                <a:gd name="T16" fmla="*/ 53 w 62"/>
                <a:gd name="T17" fmla="*/ 2 h 34"/>
                <a:gd name="T18" fmla="*/ 62 w 62"/>
                <a:gd name="T19" fmla="*/ 0 h 34"/>
                <a:gd name="T20" fmla="*/ 59 w 62"/>
                <a:gd name="T21" fmla="*/ 8 h 34"/>
                <a:gd name="T22" fmla="*/ 53 w 62"/>
                <a:gd name="T23" fmla="*/ 15 h 34"/>
                <a:gd name="T24" fmla="*/ 47 w 62"/>
                <a:gd name="T25" fmla="*/ 21 h 34"/>
                <a:gd name="T26" fmla="*/ 40 w 62"/>
                <a:gd name="T27" fmla="*/ 25 h 34"/>
                <a:gd name="T28" fmla="*/ 31 w 62"/>
                <a:gd name="T29" fmla="*/ 28 h 34"/>
                <a:gd name="T30" fmla="*/ 21 w 62"/>
                <a:gd name="T31" fmla="*/ 31 h 34"/>
                <a:gd name="T32" fmla="*/ 13 w 62"/>
                <a:gd name="T33" fmla="*/ 32 h 34"/>
                <a:gd name="T34" fmla="*/ 4 w 62"/>
                <a:gd name="T35" fmla="*/ 34 h 34"/>
                <a:gd name="T36" fmla="*/ 4 w 62"/>
                <a:gd name="T3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" h="34">
                  <a:moveTo>
                    <a:pt x="4" y="34"/>
                  </a:moveTo>
                  <a:lnTo>
                    <a:pt x="0" y="29"/>
                  </a:lnTo>
                  <a:lnTo>
                    <a:pt x="5" y="24"/>
                  </a:lnTo>
                  <a:lnTo>
                    <a:pt x="13" y="18"/>
                  </a:lnTo>
                  <a:lnTo>
                    <a:pt x="20" y="13"/>
                  </a:lnTo>
                  <a:lnTo>
                    <a:pt x="27" y="9"/>
                  </a:lnTo>
                  <a:lnTo>
                    <a:pt x="36" y="6"/>
                  </a:lnTo>
                  <a:lnTo>
                    <a:pt x="45" y="3"/>
                  </a:lnTo>
                  <a:lnTo>
                    <a:pt x="53" y="2"/>
                  </a:lnTo>
                  <a:lnTo>
                    <a:pt x="62" y="0"/>
                  </a:lnTo>
                  <a:lnTo>
                    <a:pt x="59" y="8"/>
                  </a:lnTo>
                  <a:lnTo>
                    <a:pt x="53" y="15"/>
                  </a:lnTo>
                  <a:lnTo>
                    <a:pt x="47" y="21"/>
                  </a:lnTo>
                  <a:lnTo>
                    <a:pt x="40" y="25"/>
                  </a:lnTo>
                  <a:lnTo>
                    <a:pt x="31" y="28"/>
                  </a:lnTo>
                  <a:lnTo>
                    <a:pt x="21" y="31"/>
                  </a:lnTo>
                  <a:lnTo>
                    <a:pt x="13" y="32"/>
                  </a:lnTo>
                  <a:lnTo>
                    <a:pt x="4" y="34"/>
                  </a:lnTo>
                  <a:lnTo>
                    <a:pt x="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93"/>
            <p:cNvSpPr>
              <a:spLocks/>
            </p:cNvSpPr>
            <p:nvPr/>
          </p:nvSpPr>
          <p:spPr bwMode="auto">
            <a:xfrm>
              <a:off x="3684" y="1600"/>
              <a:ext cx="58" cy="39"/>
            </a:xfrm>
            <a:custGeom>
              <a:avLst/>
              <a:gdLst>
                <a:gd name="T0" fmla="*/ 4 w 58"/>
                <a:gd name="T1" fmla="*/ 39 h 39"/>
                <a:gd name="T2" fmla="*/ 0 w 58"/>
                <a:gd name="T3" fmla="*/ 35 h 39"/>
                <a:gd name="T4" fmla="*/ 4 w 58"/>
                <a:gd name="T5" fmla="*/ 27 h 39"/>
                <a:gd name="T6" fmla="*/ 12 w 58"/>
                <a:gd name="T7" fmla="*/ 22 h 39"/>
                <a:gd name="T8" fmla="*/ 17 w 58"/>
                <a:gd name="T9" fmla="*/ 16 h 39"/>
                <a:gd name="T10" fmla="*/ 25 w 58"/>
                <a:gd name="T11" fmla="*/ 12 h 39"/>
                <a:gd name="T12" fmla="*/ 33 w 58"/>
                <a:gd name="T13" fmla="*/ 9 h 39"/>
                <a:gd name="T14" fmla="*/ 42 w 58"/>
                <a:gd name="T15" fmla="*/ 4 h 39"/>
                <a:gd name="T16" fmla="*/ 49 w 58"/>
                <a:gd name="T17" fmla="*/ 3 h 39"/>
                <a:gd name="T18" fmla="*/ 58 w 58"/>
                <a:gd name="T19" fmla="*/ 0 h 39"/>
                <a:gd name="T20" fmla="*/ 55 w 58"/>
                <a:gd name="T21" fmla="*/ 9 h 39"/>
                <a:gd name="T22" fmla="*/ 51 w 58"/>
                <a:gd name="T23" fmla="*/ 16 h 39"/>
                <a:gd name="T24" fmla="*/ 45 w 58"/>
                <a:gd name="T25" fmla="*/ 22 h 39"/>
                <a:gd name="T26" fmla="*/ 38 w 58"/>
                <a:gd name="T27" fmla="*/ 26 h 39"/>
                <a:gd name="T28" fmla="*/ 29 w 58"/>
                <a:gd name="T29" fmla="*/ 30 h 39"/>
                <a:gd name="T30" fmla="*/ 20 w 58"/>
                <a:gd name="T31" fmla="*/ 33 h 39"/>
                <a:gd name="T32" fmla="*/ 13 w 58"/>
                <a:gd name="T33" fmla="*/ 36 h 39"/>
                <a:gd name="T34" fmla="*/ 4 w 58"/>
                <a:gd name="T35" fmla="*/ 39 h 39"/>
                <a:gd name="T36" fmla="*/ 4 w 58"/>
                <a:gd name="T3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39">
                  <a:moveTo>
                    <a:pt x="4" y="39"/>
                  </a:moveTo>
                  <a:lnTo>
                    <a:pt x="0" y="35"/>
                  </a:lnTo>
                  <a:lnTo>
                    <a:pt x="4" y="27"/>
                  </a:lnTo>
                  <a:lnTo>
                    <a:pt x="12" y="22"/>
                  </a:lnTo>
                  <a:lnTo>
                    <a:pt x="17" y="16"/>
                  </a:lnTo>
                  <a:lnTo>
                    <a:pt x="25" y="12"/>
                  </a:lnTo>
                  <a:lnTo>
                    <a:pt x="33" y="9"/>
                  </a:lnTo>
                  <a:lnTo>
                    <a:pt x="42" y="4"/>
                  </a:lnTo>
                  <a:lnTo>
                    <a:pt x="49" y="3"/>
                  </a:lnTo>
                  <a:lnTo>
                    <a:pt x="58" y="0"/>
                  </a:lnTo>
                  <a:lnTo>
                    <a:pt x="55" y="9"/>
                  </a:lnTo>
                  <a:lnTo>
                    <a:pt x="51" y="16"/>
                  </a:lnTo>
                  <a:lnTo>
                    <a:pt x="45" y="22"/>
                  </a:lnTo>
                  <a:lnTo>
                    <a:pt x="38" y="26"/>
                  </a:lnTo>
                  <a:lnTo>
                    <a:pt x="29" y="30"/>
                  </a:lnTo>
                  <a:lnTo>
                    <a:pt x="20" y="33"/>
                  </a:lnTo>
                  <a:lnTo>
                    <a:pt x="13" y="36"/>
                  </a:lnTo>
                  <a:lnTo>
                    <a:pt x="4" y="39"/>
                  </a:lnTo>
                  <a:lnTo>
                    <a:pt x="4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94"/>
            <p:cNvSpPr>
              <a:spLocks/>
            </p:cNvSpPr>
            <p:nvPr/>
          </p:nvSpPr>
          <p:spPr bwMode="auto">
            <a:xfrm>
              <a:off x="3486" y="1855"/>
              <a:ext cx="143" cy="94"/>
            </a:xfrm>
            <a:custGeom>
              <a:avLst/>
              <a:gdLst>
                <a:gd name="T0" fmla="*/ 115 w 143"/>
                <a:gd name="T1" fmla="*/ 94 h 94"/>
                <a:gd name="T2" fmla="*/ 101 w 143"/>
                <a:gd name="T3" fmla="*/ 94 h 94"/>
                <a:gd name="T4" fmla="*/ 88 w 143"/>
                <a:gd name="T5" fmla="*/ 94 h 94"/>
                <a:gd name="T6" fmla="*/ 73 w 143"/>
                <a:gd name="T7" fmla="*/ 93 h 94"/>
                <a:gd name="T8" fmla="*/ 59 w 143"/>
                <a:gd name="T9" fmla="*/ 90 h 94"/>
                <a:gd name="T10" fmla="*/ 44 w 143"/>
                <a:gd name="T11" fmla="*/ 86 h 94"/>
                <a:gd name="T12" fmla="*/ 31 w 143"/>
                <a:gd name="T13" fmla="*/ 81 h 94"/>
                <a:gd name="T14" fmla="*/ 18 w 143"/>
                <a:gd name="T15" fmla="*/ 75 h 94"/>
                <a:gd name="T16" fmla="*/ 5 w 143"/>
                <a:gd name="T17" fmla="*/ 70 h 94"/>
                <a:gd name="T18" fmla="*/ 0 w 143"/>
                <a:gd name="T19" fmla="*/ 55 h 94"/>
                <a:gd name="T20" fmla="*/ 4 w 143"/>
                <a:gd name="T21" fmla="*/ 41 h 94"/>
                <a:gd name="T22" fmla="*/ 13 w 143"/>
                <a:gd name="T23" fmla="*/ 28 h 94"/>
                <a:gd name="T24" fmla="*/ 18 w 143"/>
                <a:gd name="T25" fmla="*/ 15 h 94"/>
                <a:gd name="T26" fmla="*/ 29 w 143"/>
                <a:gd name="T27" fmla="*/ 7 h 94"/>
                <a:gd name="T28" fmla="*/ 39 w 143"/>
                <a:gd name="T29" fmla="*/ 3 h 94"/>
                <a:gd name="T30" fmla="*/ 50 w 143"/>
                <a:gd name="T31" fmla="*/ 0 h 94"/>
                <a:gd name="T32" fmla="*/ 63 w 143"/>
                <a:gd name="T33" fmla="*/ 0 h 94"/>
                <a:gd name="T34" fmla="*/ 76 w 143"/>
                <a:gd name="T35" fmla="*/ 0 h 94"/>
                <a:gd name="T36" fmla="*/ 88 w 143"/>
                <a:gd name="T37" fmla="*/ 1 h 94"/>
                <a:gd name="T38" fmla="*/ 100 w 143"/>
                <a:gd name="T39" fmla="*/ 3 h 94"/>
                <a:gd name="T40" fmla="*/ 111 w 143"/>
                <a:gd name="T41" fmla="*/ 4 h 94"/>
                <a:gd name="T42" fmla="*/ 126 w 143"/>
                <a:gd name="T43" fmla="*/ 12 h 94"/>
                <a:gd name="T44" fmla="*/ 136 w 143"/>
                <a:gd name="T45" fmla="*/ 22 h 94"/>
                <a:gd name="T46" fmla="*/ 142 w 143"/>
                <a:gd name="T47" fmla="*/ 33 h 94"/>
                <a:gd name="T48" fmla="*/ 143 w 143"/>
                <a:gd name="T49" fmla="*/ 46 h 94"/>
                <a:gd name="T50" fmla="*/ 142 w 143"/>
                <a:gd name="T51" fmla="*/ 59 h 94"/>
                <a:gd name="T52" fmla="*/ 136 w 143"/>
                <a:gd name="T53" fmla="*/ 73 h 94"/>
                <a:gd name="T54" fmla="*/ 127 w 143"/>
                <a:gd name="T55" fmla="*/ 84 h 94"/>
                <a:gd name="T56" fmla="*/ 115 w 143"/>
                <a:gd name="T57" fmla="*/ 94 h 94"/>
                <a:gd name="T58" fmla="*/ 115 w 143"/>
                <a:gd name="T59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3" h="94">
                  <a:moveTo>
                    <a:pt x="115" y="94"/>
                  </a:moveTo>
                  <a:lnTo>
                    <a:pt x="101" y="94"/>
                  </a:lnTo>
                  <a:lnTo>
                    <a:pt x="88" y="94"/>
                  </a:lnTo>
                  <a:lnTo>
                    <a:pt x="73" y="93"/>
                  </a:lnTo>
                  <a:lnTo>
                    <a:pt x="59" y="90"/>
                  </a:lnTo>
                  <a:lnTo>
                    <a:pt x="44" y="86"/>
                  </a:lnTo>
                  <a:lnTo>
                    <a:pt x="31" y="81"/>
                  </a:lnTo>
                  <a:lnTo>
                    <a:pt x="18" y="75"/>
                  </a:lnTo>
                  <a:lnTo>
                    <a:pt x="5" y="70"/>
                  </a:lnTo>
                  <a:lnTo>
                    <a:pt x="0" y="55"/>
                  </a:lnTo>
                  <a:lnTo>
                    <a:pt x="4" y="41"/>
                  </a:lnTo>
                  <a:lnTo>
                    <a:pt x="13" y="28"/>
                  </a:lnTo>
                  <a:lnTo>
                    <a:pt x="18" y="15"/>
                  </a:lnTo>
                  <a:lnTo>
                    <a:pt x="29" y="7"/>
                  </a:lnTo>
                  <a:lnTo>
                    <a:pt x="39" y="3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6" y="0"/>
                  </a:lnTo>
                  <a:lnTo>
                    <a:pt x="88" y="1"/>
                  </a:lnTo>
                  <a:lnTo>
                    <a:pt x="100" y="3"/>
                  </a:lnTo>
                  <a:lnTo>
                    <a:pt x="111" y="4"/>
                  </a:lnTo>
                  <a:lnTo>
                    <a:pt x="126" y="12"/>
                  </a:lnTo>
                  <a:lnTo>
                    <a:pt x="136" y="22"/>
                  </a:lnTo>
                  <a:lnTo>
                    <a:pt x="142" y="33"/>
                  </a:lnTo>
                  <a:lnTo>
                    <a:pt x="143" y="46"/>
                  </a:lnTo>
                  <a:lnTo>
                    <a:pt x="142" y="59"/>
                  </a:lnTo>
                  <a:lnTo>
                    <a:pt x="136" y="73"/>
                  </a:lnTo>
                  <a:lnTo>
                    <a:pt x="127" y="84"/>
                  </a:lnTo>
                  <a:lnTo>
                    <a:pt x="115" y="94"/>
                  </a:lnTo>
                  <a:lnTo>
                    <a:pt x="115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5"/>
            <p:cNvSpPr>
              <a:spLocks/>
            </p:cNvSpPr>
            <p:nvPr/>
          </p:nvSpPr>
          <p:spPr bwMode="auto">
            <a:xfrm>
              <a:off x="3517" y="3250"/>
              <a:ext cx="99" cy="113"/>
            </a:xfrm>
            <a:custGeom>
              <a:avLst/>
              <a:gdLst>
                <a:gd name="T0" fmla="*/ 51 w 99"/>
                <a:gd name="T1" fmla="*/ 113 h 113"/>
                <a:gd name="T2" fmla="*/ 44 w 99"/>
                <a:gd name="T3" fmla="*/ 110 h 113"/>
                <a:gd name="T4" fmla="*/ 37 w 99"/>
                <a:gd name="T5" fmla="*/ 108 h 113"/>
                <a:gd name="T6" fmla="*/ 29 w 99"/>
                <a:gd name="T7" fmla="*/ 105 h 113"/>
                <a:gd name="T8" fmla="*/ 22 w 99"/>
                <a:gd name="T9" fmla="*/ 104 h 113"/>
                <a:gd name="T10" fmla="*/ 16 w 99"/>
                <a:gd name="T11" fmla="*/ 101 h 113"/>
                <a:gd name="T12" fmla="*/ 12 w 99"/>
                <a:gd name="T13" fmla="*/ 97 h 113"/>
                <a:gd name="T14" fmla="*/ 9 w 99"/>
                <a:gd name="T15" fmla="*/ 91 h 113"/>
                <a:gd name="T16" fmla="*/ 8 w 99"/>
                <a:gd name="T17" fmla="*/ 82 h 113"/>
                <a:gd name="T18" fmla="*/ 0 w 99"/>
                <a:gd name="T19" fmla="*/ 68 h 113"/>
                <a:gd name="T20" fmla="*/ 0 w 99"/>
                <a:gd name="T21" fmla="*/ 56 h 113"/>
                <a:gd name="T22" fmla="*/ 5 w 99"/>
                <a:gd name="T23" fmla="*/ 46 h 113"/>
                <a:gd name="T24" fmla="*/ 13 w 99"/>
                <a:gd name="T25" fmla="*/ 37 h 113"/>
                <a:gd name="T26" fmla="*/ 24 w 99"/>
                <a:gd name="T27" fmla="*/ 29 h 113"/>
                <a:gd name="T28" fmla="*/ 32 w 99"/>
                <a:gd name="T29" fmla="*/ 21 h 113"/>
                <a:gd name="T30" fmla="*/ 41 w 99"/>
                <a:gd name="T31" fmla="*/ 13 h 113"/>
                <a:gd name="T32" fmla="*/ 47 w 99"/>
                <a:gd name="T33" fmla="*/ 2 h 113"/>
                <a:gd name="T34" fmla="*/ 57 w 99"/>
                <a:gd name="T35" fmla="*/ 0 h 113"/>
                <a:gd name="T36" fmla="*/ 66 w 99"/>
                <a:gd name="T37" fmla="*/ 0 h 113"/>
                <a:gd name="T38" fmla="*/ 74 w 99"/>
                <a:gd name="T39" fmla="*/ 4 h 113"/>
                <a:gd name="T40" fmla="*/ 82 w 99"/>
                <a:gd name="T41" fmla="*/ 10 h 113"/>
                <a:gd name="T42" fmla="*/ 87 w 99"/>
                <a:gd name="T43" fmla="*/ 17 h 113"/>
                <a:gd name="T44" fmla="*/ 92 w 99"/>
                <a:gd name="T45" fmla="*/ 24 h 113"/>
                <a:gd name="T46" fmla="*/ 96 w 99"/>
                <a:gd name="T47" fmla="*/ 33 h 113"/>
                <a:gd name="T48" fmla="*/ 99 w 99"/>
                <a:gd name="T49" fmla="*/ 40 h 113"/>
                <a:gd name="T50" fmla="*/ 99 w 99"/>
                <a:gd name="T51" fmla="*/ 52 h 113"/>
                <a:gd name="T52" fmla="*/ 98 w 99"/>
                <a:gd name="T53" fmla="*/ 63 h 113"/>
                <a:gd name="T54" fmla="*/ 93 w 99"/>
                <a:gd name="T55" fmla="*/ 75 h 113"/>
                <a:gd name="T56" fmla="*/ 87 w 99"/>
                <a:gd name="T57" fmla="*/ 85 h 113"/>
                <a:gd name="T58" fmla="*/ 80 w 99"/>
                <a:gd name="T59" fmla="*/ 94 h 113"/>
                <a:gd name="T60" fmla="*/ 71 w 99"/>
                <a:gd name="T61" fmla="*/ 101 h 113"/>
                <a:gd name="T62" fmla="*/ 61 w 99"/>
                <a:gd name="T63" fmla="*/ 108 h 113"/>
                <a:gd name="T64" fmla="*/ 51 w 99"/>
                <a:gd name="T65" fmla="*/ 113 h 113"/>
                <a:gd name="T66" fmla="*/ 51 w 99"/>
                <a:gd name="T67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" h="113">
                  <a:moveTo>
                    <a:pt x="51" y="113"/>
                  </a:moveTo>
                  <a:lnTo>
                    <a:pt x="44" y="110"/>
                  </a:lnTo>
                  <a:lnTo>
                    <a:pt x="37" y="108"/>
                  </a:lnTo>
                  <a:lnTo>
                    <a:pt x="29" y="105"/>
                  </a:lnTo>
                  <a:lnTo>
                    <a:pt x="22" y="104"/>
                  </a:lnTo>
                  <a:lnTo>
                    <a:pt x="16" y="101"/>
                  </a:lnTo>
                  <a:lnTo>
                    <a:pt x="12" y="97"/>
                  </a:lnTo>
                  <a:lnTo>
                    <a:pt x="9" y="91"/>
                  </a:lnTo>
                  <a:lnTo>
                    <a:pt x="8" y="82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5" y="46"/>
                  </a:lnTo>
                  <a:lnTo>
                    <a:pt x="13" y="37"/>
                  </a:lnTo>
                  <a:lnTo>
                    <a:pt x="24" y="29"/>
                  </a:lnTo>
                  <a:lnTo>
                    <a:pt x="32" y="21"/>
                  </a:lnTo>
                  <a:lnTo>
                    <a:pt x="41" y="13"/>
                  </a:lnTo>
                  <a:lnTo>
                    <a:pt x="47" y="2"/>
                  </a:lnTo>
                  <a:lnTo>
                    <a:pt x="57" y="0"/>
                  </a:lnTo>
                  <a:lnTo>
                    <a:pt x="66" y="0"/>
                  </a:lnTo>
                  <a:lnTo>
                    <a:pt x="74" y="4"/>
                  </a:lnTo>
                  <a:lnTo>
                    <a:pt x="82" y="10"/>
                  </a:lnTo>
                  <a:lnTo>
                    <a:pt x="87" y="17"/>
                  </a:lnTo>
                  <a:lnTo>
                    <a:pt x="92" y="24"/>
                  </a:lnTo>
                  <a:lnTo>
                    <a:pt x="96" y="33"/>
                  </a:lnTo>
                  <a:lnTo>
                    <a:pt x="99" y="40"/>
                  </a:lnTo>
                  <a:lnTo>
                    <a:pt x="99" y="52"/>
                  </a:lnTo>
                  <a:lnTo>
                    <a:pt x="98" y="63"/>
                  </a:lnTo>
                  <a:lnTo>
                    <a:pt x="93" y="75"/>
                  </a:lnTo>
                  <a:lnTo>
                    <a:pt x="87" y="85"/>
                  </a:lnTo>
                  <a:lnTo>
                    <a:pt x="80" y="94"/>
                  </a:lnTo>
                  <a:lnTo>
                    <a:pt x="71" y="101"/>
                  </a:lnTo>
                  <a:lnTo>
                    <a:pt x="61" y="108"/>
                  </a:lnTo>
                  <a:lnTo>
                    <a:pt x="51" y="113"/>
                  </a:lnTo>
                  <a:lnTo>
                    <a:pt x="51" y="113"/>
                  </a:lnTo>
                  <a:close/>
                </a:path>
              </a:pathLst>
            </a:custGeom>
            <a:solidFill>
              <a:srgbClr val="E8A8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6"/>
            <p:cNvSpPr>
              <a:spLocks/>
            </p:cNvSpPr>
            <p:nvPr/>
          </p:nvSpPr>
          <p:spPr bwMode="auto">
            <a:xfrm>
              <a:off x="3525" y="3386"/>
              <a:ext cx="75" cy="106"/>
            </a:xfrm>
            <a:custGeom>
              <a:avLst/>
              <a:gdLst>
                <a:gd name="T0" fmla="*/ 56 w 75"/>
                <a:gd name="T1" fmla="*/ 106 h 106"/>
                <a:gd name="T2" fmla="*/ 40 w 75"/>
                <a:gd name="T3" fmla="*/ 98 h 106"/>
                <a:gd name="T4" fmla="*/ 29 w 75"/>
                <a:gd name="T5" fmla="*/ 88 h 106"/>
                <a:gd name="T6" fmla="*/ 20 w 75"/>
                <a:gd name="T7" fmla="*/ 77 h 106"/>
                <a:gd name="T8" fmla="*/ 14 w 75"/>
                <a:gd name="T9" fmla="*/ 62 h 106"/>
                <a:gd name="T10" fmla="*/ 10 w 75"/>
                <a:gd name="T11" fmla="*/ 46 h 106"/>
                <a:gd name="T12" fmla="*/ 7 w 75"/>
                <a:gd name="T13" fmla="*/ 30 h 106"/>
                <a:gd name="T14" fmla="*/ 4 w 75"/>
                <a:gd name="T15" fmla="*/ 14 h 106"/>
                <a:gd name="T16" fmla="*/ 0 w 75"/>
                <a:gd name="T17" fmla="*/ 0 h 106"/>
                <a:gd name="T18" fmla="*/ 10 w 75"/>
                <a:gd name="T19" fmla="*/ 4 h 106"/>
                <a:gd name="T20" fmla="*/ 23 w 75"/>
                <a:gd name="T21" fmla="*/ 7 h 106"/>
                <a:gd name="T22" fmla="*/ 34 w 75"/>
                <a:gd name="T23" fmla="*/ 9 h 106"/>
                <a:gd name="T24" fmla="*/ 47 w 75"/>
                <a:gd name="T25" fmla="*/ 11 h 106"/>
                <a:gd name="T26" fmla="*/ 58 w 75"/>
                <a:gd name="T27" fmla="*/ 14 h 106"/>
                <a:gd name="T28" fmla="*/ 66 w 75"/>
                <a:gd name="T29" fmla="*/ 22 h 106"/>
                <a:gd name="T30" fmla="*/ 71 w 75"/>
                <a:gd name="T31" fmla="*/ 32 h 106"/>
                <a:gd name="T32" fmla="*/ 72 w 75"/>
                <a:gd name="T33" fmla="*/ 48 h 106"/>
                <a:gd name="T34" fmla="*/ 71 w 75"/>
                <a:gd name="T35" fmla="*/ 65 h 106"/>
                <a:gd name="T36" fmla="*/ 75 w 75"/>
                <a:gd name="T37" fmla="*/ 82 h 106"/>
                <a:gd name="T38" fmla="*/ 74 w 75"/>
                <a:gd name="T39" fmla="*/ 97 h 106"/>
                <a:gd name="T40" fmla="*/ 56 w 75"/>
                <a:gd name="T41" fmla="*/ 106 h 106"/>
                <a:gd name="T42" fmla="*/ 56 w 75"/>
                <a:gd name="T43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5" h="106">
                  <a:moveTo>
                    <a:pt x="56" y="106"/>
                  </a:moveTo>
                  <a:lnTo>
                    <a:pt x="40" y="98"/>
                  </a:lnTo>
                  <a:lnTo>
                    <a:pt x="29" y="88"/>
                  </a:lnTo>
                  <a:lnTo>
                    <a:pt x="20" y="77"/>
                  </a:lnTo>
                  <a:lnTo>
                    <a:pt x="14" y="62"/>
                  </a:lnTo>
                  <a:lnTo>
                    <a:pt x="10" y="46"/>
                  </a:lnTo>
                  <a:lnTo>
                    <a:pt x="7" y="30"/>
                  </a:lnTo>
                  <a:lnTo>
                    <a:pt x="4" y="14"/>
                  </a:lnTo>
                  <a:lnTo>
                    <a:pt x="0" y="0"/>
                  </a:lnTo>
                  <a:lnTo>
                    <a:pt x="10" y="4"/>
                  </a:lnTo>
                  <a:lnTo>
                    <a:pt x="23" y="7"/>
                  </a:lnTo>
                  <a:lnTo>
                    <a:pt x="34" y="9"/>
                  </a:lnTo>
                  <a:lnTo>
                    <a:pt x="47" y="11"/>
                  </a:lnTo>
                  <a:lnTo>
                    <a:pt x="58" y="14"/>
                  </a:lnTo>
                  <a:lnTo>
                    <a:pt x="66" y="22"/>
                  </a:lnTo>
                  <a:lnTo>
                    <a:pt x="71" y="32"/>
                  </a:lnTo>
                  <a:lnTo>
                    <a:pt x="72" y="48"/>
                  </a:lnTo>
                  <a:lnTo>
                    <a:pt x="71" y="65"/>
                  </a:lnTo>
                  <a:lnTo>
                    <a:pt x="75" y="82"/>
                  </a:lnTo>
                  <a:lnTo>
                    <a:pt x="74" y="97"/>
                  </a:lnTo>
                  <a:lnTo>
                    <a:pt x="56" y="106"/>
                  </a:lnTo>
                  <a:lnTo>
                    <a:pt x="56" y="106"/>
                  </a:lnTo>
                  <a:close/>
                </a:path>
              </a:pathLst>
            </a:custGeom>
            <a:solidFill>
              <a:srgbClr val="16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7"/>
            <p:cNvSpPr>
              <a:spLocks/>
            </p:cNvSpPr>
            <p:nvPr/>
          </p:nvSpPr>
          <p:spPr bwMode="auto">
            <a:xfrm>
              <a:off x="3461" y="1629"/>
              <a:ext cx="126" cy="64"/>
            </a:xfrm>
            <a:custGeom>
              <a:avLst/>
              <a:gdLst>
                <a:gd name="T0" fmla="*/ 126 w 126"/>
                <a:gd name="T1" fmla="*/ 62 h 64"/>
                <a:gd name="T2" fmla="*/ 109 w 126"/>
                <a:gd name="T3" fmla="*/ 64 h 64"/>
                <a:gd name="T4" fmla="*/ 93 w 126"/>
                <a:gd name="T5" fmla="*/ 61 h 64"/>
                <a:gd name="T6" fmla="*/ 77 w 126"/>
                <a:gd name="T7" fmla="*/ 56 h 64"/>
                <a:gd name="T8" fmla="*/ 62 w 126"/>
                <a:gd name="T9" fmla="*/ 49 h 64"/>
                <a:gd name="T10" fmla="*/ 46 w 126"/>
                <a:gd name="T11" fmla="*/ 40 h 64"/>
                <a:gd name="T12" fmla="*/ 32 w 126"/>
                <a:gd name="T13" fmla="*/ 32 h 64"/>
                <a:gd name="T14" fmla="*/ 16 w 126"/>
                <a:gd name="T15" fmla="*/ 26 h 64"/>
                <a:gd name="T16" fmla="*/ 0 w 126"/>
                <a:gd name="T17" fmla="*/ 20 h 64"/>
                <a:gd name="T18" fmla="*/ 0 w 126"/>
                <a:gd name="T19" fmla="*/ 14 h 64"/>
                <a:gd name="T20" fmla="*/ 0 w 126"/>
                <a:gd name="T21" fmla="*/ 9 h 64"/>
                <a:gd name="T22" fmla="*/ 1 w 126"/>
                <a:gd name="T23" fmla="*/ 4 h 64"/>
                <a:gd name="T24" fmla="*/ 6 w 126"/>
                <a:gd name="T25" fmla="*/ 0 h 64"/>
                <a:gd name="T26" fmla="*/ 22 w 126"/>
                <a:gd name="T27" fmla="*/ 4 h 64"/>
                <a:gd name="T28" fmla="*/ 36 w 126"/>
                <a:gd name="T29" fmla="*/ 10 h 64"/>
                <a:gd name="T30" fmla="*/ 51 w 126"/>
                <a:gd name="T31" fmla="*/ 19 h 64"/>
                <a:gd name="T32" fmla="*/ 65 w 126"/>
                <a:gd name="T33" fmla="*/ 27 h 64"/>
                <a:gd name="T34" fmla="*/ 78 w 126"/>
                <a:gd name="T35" fmla="*/ 36 h 64"/>
                <a:gd name="T36" fmla="*/ 93 w 126"/>
                <a:gd name="T37" fmla="*/ 43 h 64"/>
                <a:gd name="T38" fmla="*/ 109 w 126"/>
                <a:gd name="T39" fmla="*/ 48 h 64"/>
                <a:gd name="T40" fmla="*/ 126 w 126"/>
                <a:gd name="T41" fmla="*/ 48 h 64"/>
                <a:gd name="T42" fmla="*/ 126 w 126"/>
                <a:gd name="T43" fmla="*/ 62 h 64"/>
                <a:gd name="T44" fmla="*/ 126 w 126"/>
                <a:gd name="T45" fmla="*/ 6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6" h="64">
                  <a:moveTo>
                    <a:pt x="126" y="62"/>
                  </a:moveTo>
                  <a:lnTo>
                    <a:pt x="109" y="64"/>
                  </a:lnTo>
                  <a:lnTo>
                    <a:pt x="93" y="61"/>
                  </a:lnTo>
                  <a:lnTo>
                    <a:pt x="77" y="56"/>
                  </a:lnTo>
                  <a:lnTo>
                    <a:pt x="62" y="49"/>
                  </a:lnTo>
                  <a:lnTo>
                    <a:pt x="46" y="40"/>
                  </a:lnTo>
                  <a:lnTo>
                    <a:pt x="32" y="32"/>
                  </a:lnTo>
                  <a:lnTo>
                    <a:pt x="16" y="26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9"/>
                  </a:lnTo>
                  <a:lnTo>
                    <a:pt x="1" y="4"/>
                  </a:lnTo>
                  <a:lnTo>
                    <a:pt x="6" y="0"/>
                  </a:lnTo>
                  <a:lnTo>
                    <a:pt x="22" y="4"/>
                  </a:lnTo>
                  <a:lnTo>
                    <a:pt x="36" y="10"/>
                  </a:lnTo>
                  <a:lnTo>
                    <a:pt x="51" y="19"/>
                  </a:lnTo>
                  <a:lnTo>
                    <a:pt x="65" y="27"/>
                  </a:lnTo>
                  <a:lnTo>
                    <a:pt x="78" y="36"/>
                  </a:lnTo>
                  <a:lnTo>
                    <a:pt x="93" y="43"/>
                  </a:lnTo>
                  <a:lnTo>
                    <a:pt x="109" y="48"/>
                  </a:lnTo>
                  <a:lnTo>
                    <a:pt x="126" y="48"/>
                  </a:lnTo>
                  <a:lnTo>
                    <a:pt x="126" y="62"/>
                  </a:lnTo>
                  <a:lnTo>
                    <a:pt x="126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98"/>
            <p:cNvSpPr>
              <a:spLocks/>
            </p:cNvSpPr>
            <p:nvPr/>
          </p:nvSpPr>
          <p:spPr bwMode="auto">
            <a:xfrm>
              <a:off x="3457" y="1687"/>
              <a:ext cx="130" cy="52"/>
            </a:xfrm>
            <a:custGeom>
              <a:avLst/>
              <a:gdLst>
                <a:gd name="T0" fmla="*/ 130 w 130"/>
                <a:gd name="T1" fmla="*/ 52 h 52"/>
                <a:gd name="T2" fmla="*/ 114 w 130"/>
                <a:gd name="T3" fmla="*/ 49 h 52"/>
                <a:gd name="T4" fmla="*/ 98 w 130"/>
                <a:gd name="T5" fmla="*/ 46 h 52"/>
                <a:gd name="T6" fmla="*/ 81 w 130"/>
                <a:gd name="T7" fmla="*/ 42 h 52"/>
                <a:gd name="T8" fmla="*/ 63 w 130"/>
                <a:gd name="T9" fmla="*/ 38 h 52"/>
                <a:gd name="T10" fmla="*/ 46 w 130"/>
                <a:gd name="T11" fmla="*/ 32 h 52"/>
                <a:gd name="T12" fmla="*/ 30 w 130"/>
                <a:gd name="T13" fmla="*/ 25 h 52"/>
                <a:gd name="T14" fmla="*/ 14 w 130"/>
                <a:gd name="T15" fmla="*/ 17 h 52"/>
                <a:gd name="T16" fmla="*/ 0 w 130"/>
                <a:gd name="T17" fmla="*/ 10 h 52"/>
                <a:gd name="T18" fmla="*/ 10 w 130"/>
                <a:gd name="T19" fmla="*/ 0 h 52"/>
                <a:gd name="T20" fmla="*/ 26 w 130"/>
                <a:gd name="T21" fmla="*/ 6 h 52"/>
                <a:gd name="T22" fmla="*/ 42 w 130"/>
                <a:gd name="T23" fmla="*/ 11 h 52"/>
                <a:gd name="T24" fmla="*/ 59 w 130"/>
                <a:gd name="T25" fmla="*/ 16 h 52"/>
                <a:gd name="T26" fmla="*/ 75 w 130"/>
                <a:gd name="T27" fmla="*/ 22 h 52"/>
                <a:gd name="T28" fmla="*/ 91 w 130"/>
                <a:gd name="T29" fmla="*/ 26 h 52"/>
                <a:gd name="T30" fmla="*/ 105 w 130"/>
                <a:gd name="T31" fmla="*/ 33 h 52"/>
                <a:gd name="T32" fmla="*/ 118 w 130"/>
                <a:gd name="T33" fmla="*/ 42 h 52"/>
                <a:gd name="T34" fmla="*/ 130 w 130"/>
                <a:gd name="T35" fmla="*/ 52 h 52"/>
                <a:gd name="T36" fmla="*/ 130 w 130"/>
                <a:gd name="T3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0" h="52">
                  <a:moveTo>
                    <a:pt x="130" y="52"/>
                  </a:moveTo>
                  <a:lnTo>
                    <a:pt x="114" y="49"/>
                  </a:lnTo>
                  <a:lnTo>
                    <a:pt x="98" y="46"/>
                  </a:lnTo>
                  <a:lnTo>
                    <a:pt x="81" y="42"/>
                  </a:lnTo>
                  <a:lnTo>
                    <a:pt x="63" y="38"/>
                  </a:lnTo>
                  <a:lnTo>
                    <a:pt x="46" y="32"/>
                  </a:lnTo>
                  <a:lnTo>
                    <a:pt x="30" y="25"/>
                  </a:lnTo>
                  <a:lnTo>
                    <a:pt x="14" y="17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26" y="6"/>
                  </a:lnTo>
                  <a:lnTo>
                    <a:pt x="42" y="11"/>
                  </a:lnTo>
                  <a:lnTo>
                    <a:pt x="59" y="16"/>
                  </a:lnTo>
                  <a:lnTo>
                    <a:pt x="75" y="22"/>
                  </a:lnTo>
                  <a:lnTo>
                    <a:pt x="91" y="26"/>
                  </a:lnTo>
                  <a:lnTo>
                    <a:pt x="105" y="33"/>
                  </a:lnTo>
                  <a:lnTo>
                    <a:pt x="118" y="42"/>
                  </a:lnTo>
                  <a:lnTo>
                    <a:pt x="130" y="52"/>
                  </a:lnTo>
                  <a:lnTo>
                    <a:pt x="130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99"/>
            <p:cNvSpPr>
              <a:spLocks/>
            </p:cNvSpPr>
            <p:nvPr/>
          </p:nvSpPr>
          <p:spPr bwMode="auto">
            <a:xfrm>
              <a:off x="3519" y="2180"/>
              <a:ext cx="58" cy="24"/>
            </a:xfrm>
            <a:custGeom>
              <a:avLst/>
              <a:gdLst>
                <a:gd name="T0" fmla="*/ 0 w 58"/>
                <a:gd name="T1" fmla="*/ 0 h 24"/>
                <a:gd name="T2" fmla="*/ 58 w 58"/>
                <a:gd name="T3" fmla="*/ 24 h 24"/>
                <a:gd name="T4" fmla="*/ 0 w 58"/>
                <a:gd name="T5" fmla="*/ 10 h 24"/>
                <a:gd name="T6" fmla="*/ 0 w 58"/>
                <a:gd name="T7" fmla="*/ 0 h 24"/>
                <a:gd name="T8" fmla="*/ 0 w 58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4">
                  <a:moveTo>
                    <a:pt x="0" y="0"/>
                  </a:moveTo>
                  <a:lnTo>
                    <a:pt x="58" y="24"/>
                  </a:lnTo>
                  <a:lnTo>
                    <a:pt x="0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100"/>
            <p:cNvSpPr>
              <a:spLocks/>
            </p:cNvSpPr>
            <p:nvPr/>
          </p:nvSpPr>
          <p:spPr bwMode="auto">
            <a:xfrm>
              <a:off x="3436" y="3034"/>
              <a:ext cx="81" cy="218"/>
            </a:xfrm>
            <a:custGeom>
              <a:avLst/>
              <a:gdLst>
                <a:gd name="T0" fmla="*/ 79 w 81"/>
                <a:gd name="T1" fmla="*/ 218 h 218"/>
                <a:gd name="T2" fmla="*/ 58 w 81"/>
                <a:gd name="T3" fmla="*/ 198 h 218"/>
                <a:gd name="T4" fmla="*/ 42 w 81"/>
                <a:gd name="T5" fmla="*/ 176 h 218"/>
                <a:gd name="T6" fmla="*/ 32 w 81"/>
                <a:gd name="T7" fmla="*/ 150 h 218"/>
                <a:gd name="T8" fmla="*/ 23 w 81"/>
                <a:gd name="T9" fmla="*/ 124 h 218"/>
                <a:gd name="T10" fmla="*/ 18 w 81"/>
                <a:gd name="T11" fmla="*/ 97 h 218"/>
                <a:gd name="T12" fmla="*/ 12 w 81"/>
                <a:gd name="T13" fmla="*/ 69 h 218"/>
                <a:gd name="T14" fmla="*/ 7 w 81"/>
                <a:gd name="T15" fmla="*/ 42 h 218"/>
                <a:gd name="T16" fmla="*/ 0 w 81"/>
                <a:gd name="T17" fmla="*/ 14 h 218"/>
                <a:gd name="T18" fmla="*/ 7 w 81"/>
                <a:gd name="T19" fmla="*/ 8 h 218"/>
                <a:gd name="T20" fmla="*/ 13 w 81"/>
                <a:gd name="T21" fmla="*/ 2 h 218"/>
                <a:gd name="T22" fmla="*/ 21 w 81"/>
                <a:gd name="T23" fmla="*/ 0 h 218"/>
                <a:gd name="T24" fmla="*/ 31 w 81"/>
                <a:gd name="T25" fmla="*/ 1 h 218"/>
                <a:gd name="T26" fmla="*/ 38 w 81"/>
                <a:gd name="T27" fmla="*/ 27 h 218"/>
                <a:gd name="T28" fmla="*/ 47 w 81"/>
                <a:gd name="T29" fmla="*/ 53 h 218"/>
                <a:gd name="T30" fmla="*/ 57 w 81"/>
                <a:gd name="T31" fmla="*/ 81 h 218"/>
                <a:gd name="T32" fmla="*/ 67 w 81"/>
                <a:gd name="T33" fmla="*/ 107 h 218"/>
                <a:gd name="T34" fmla="*/ 76 w 81"/>
                <a:gd name="T35" fmla="*/ 134 h 218"/>
                <a:gd name="T36" fmla="*/ 80 w 81"/>
                <a:gd name="T37" fmla="*/ 162 h 218"/>
                <a:gd name="T38" fmla="*/ 81 w 81"/>
                <a:gd name="T39" fmla="*/ 191 h 218"/>
                <a:gd name="T40" fmla="*/ 79 w 81"/>
                <a:gd name="T41" fmla="*/ 218 h 218"/>
                <a:gd name="T42" fmla="*/ 79 w 81"/>
                <a:gd name="T43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1" h="218">
                  <a:moveTo>
                    <a:pt x="79" y="218"/>
                  </a:moveTo>
                  <a:lnTo>
                    <a:pt x="58" y="198"/>
                  </a:lnTo>
                  <a:lnTo>
                    <a:pt x="42" y="176"/>
                  </a:lnTo>
                  <a:lnTo>
                    <a:pt x="32" y="150"/>
                  </a:lnTo>
                  <a:lnTo>
                    <a:pt x="23" y="124"/>
                  </a:lnTo>
                  <a:lnTo>
                    <a:pt x="18" y="97"/>
                  </a:lnTo>
                  <a:lnTo>
                    <a:pt x="12" y="69"/>
                  </a:lnTo>
                  <a:lnTo>
                    <a:pt x="7" y="42"/>
                  </a:lnTo>
                  <a:lnTo>
                    <a:pt x="0" y="14"/>
                  </a:lnTo>
                  <a:lnTo>
                    <a:pt x="7" y="8"/>
                  </a:lnTo>
                  <a:lnTo>
                    <a:pt x="13" y="2"/>
                  </a:lnTo>
                  <a:lnTo>
                    <a:pt x="21" y="0"/>
                  </a:lnTo>
                  <a:lnTo>
                    <a:pt x="31" y="1"/>
                  </a:lnTo>
                  <a:lnTo>
                    <a:pt x="38" y="27"/>
                  </a:lnTo>
                  <a:lnTo>
                    <a:pt x="47" y="53"/>
                  </a:lnTo>
                  <a:lnTo>
                    <a:pt x="57" y="81"/>
                  </a:lnTo>
                  <a:lnTo>
                    <a:pt x="67" y="107"/>
                  </a:lnTo>
                  <a:lnTo>
                    <a:pt x="76" y="134"/>
                  </a:lnTo>
                  <a:lnTo>
                    <a:pt x="80" y="162"/>
                  </a:lnTo>
                  <a:lnTo>
                    <a:pt x="81" y="191"/>
                  </a:lnTo>
                  <a:lnTo>
                    <a:pt x="79" y="218"/>
                  </a:lnTo>
                  <a:lnTo>
                    <a:pt x="79" y="218"/>
                  </a:lnTo>
                  <a:close/>
                </a:path>
              </a:pathLst>
            </a:custGeom>
            <a:solidFill>
              <a:srgbClr val="16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101"/>
            <p:cNvSpPr>
              <a:spLocks/>
            </p:cNvSpPr>
            <p:nvPr/>
          </p:nvSpPr>
          <p:spPr bwMode="auto">
            <a:xfrm>
              <a:off x="2978" y="3563"/>
              <a:ext cx="523" cy="413"/>
            </a:xfrm>
            <a:custGeom>
              <a:avLst/>
              <a:gdLst>
                <a:gd name="T0" fmla="*/ 386 w 523"/>
                <a:gd name="T1" fmla="*/ 413 h 413"/>
                <a:gd name="T2" fmla="*/ 377 w 523"/>
                <a:gd name="T3" fmla="*/ 390 h 413"/>
                <a:gd name="T4" fmla="*/ 367 w 523"/>
                <a:gd name="T5" fmla="*/ 366 h 413"/>
                <a:gd name="T6" fmla="*/ 357 w 523"/>
                <a:gd name="T7" fmla="*/ 343 h 413"/>
                <a:gd name="T8" fmla="*/ 344 w 523"/>
                <a:gd name="T9" fmla="*/ 321 h 413"/>
                <a:gd name="T10" fmla="*/ 329 w 523"/>
                <a:gd name="T11" fmla="*/ 301 h 413"/>
                <a:gd name="T12" fmla="*/ 312 w 523"/>
                <a:gd name="T13" fmla="*/ 282 h 413"/>
                <a:gd name="T14" fmla="*/ 293 w 523"/>
                <a:gd name="T15" fmla="*/ 266 h 413"/>
                <a:gd name="T16" fmla="*/ 271 w 523"/>
                <a:gd name="T17" fmla="*/ 252 h 413"/>
                <a:gd name="T18" fmla="*/ 255 w 523"/>
                <a:gd name="T19" fmla="*/ 246 h 413"/>
                <a:gd name="T20" fmla="*/ 239 w 523"/>
                <a:gd name="T21" fmla="*/ 240 h 413"/>
                <a:gd name="T22" fmla="*/ 223 w 523"/>
                <a:gd name="T23" fmla="*/ 234 h 413"/>
                <a:gd name="T24" fmla="*/ 206 w 523"/>
                <a:gd name="T25" fmla="*/ 230 h 413"/>
                <a:gd name="T26" fmla="*/ 190 w 523"/>
                <a:gd name="T27" fmla="*/ 224 h 413"/>
                <a:gd name="T28" fmla="*/ 173 w 523"/>
                <a:gd name="T29" fmla="*/ 220 h 413"/>
                <a:gd name="T30" fmla="*/ 155 w 523"/>
                <a:gd name="T31" fmla="*/ 216 h 413"/>
                <a:gd name="T32" fmla="*/ 138 w 523"/>
                <a:gd name="T33" fmla="*/ 213 h 413"/>
                <a:gd name="T34" fmla="*/ 121 w 523"/>
                <a:gd name="T35" fmla="*/ 211 h 413"/>
                <a:gd name="T36" fmla="*/ 103 w 523"/>
                <a:gd name="T37" fmla="*/ 210 h 413"/>
                <a:gd name="T38" fmla="*/ 86 w 523"/>
                <a:gd name="T39" fmla="*/ 208 h 413"/>
                <a:gd name="T40" fmla="*/ 68 w 523"/>
                <a:gd name="T41" fmla="*/ 210 h 413"/>
                <a:gd name="T42" fmla="*/ 51 w 523"/>
                <a:gd name="T43" fmla="*/ 211 h 413"/>
                <a:gd name="T44" fmla="*/ 34 w 523"/>
                <a:gd name="T45" fmla="*/ 216 h 413"/>
                <a:gd name="T46" fmla="*/ 18 w 523"/>
                <a:gd name="T47" fmla="*/ 220 h 413"/>
                <a:gd name="T48" fmla="*/ 0 w 523"/>
                <a:gd name="T49" fmla="*/ 227 h 413"/>
                <a:gd name="T50" fmla="*/ 189 w 523"/>
                <a:gd name="T51" fmla="*/ 16 h 413"/>
                <a:gd name="T52" fmla="*/ 203 w 523"/>
                <a:gd name="T53" fmla="*/ 11 h 413"/>
                <a:gd name="T54" fmla="*/ 219 w 523"/>
                <a:gd name="T55" fmla="*/ 8 h 413"/>
                <a:gd name="T56" fmla="*/ 235 w 523"/>
                <a:gd name="T57" fmla="*/ 5 h 413"/>
                <a:gd name="T58" fmla="*/ 252 w 523"/>
                <a:gd name="T59" fmla="*/ 3 h 413"/>
                <a:gd name="T60" fmla="*/ 270 w 523"/>
                <a:gd name="T61" fmla="*/ 1 h 413"/>
                <a:gd name="T62" fmla="*/ 287 w 523"/>
                <a:gd name="T63" fmla="*/ 0 h 413"/>
                <a:gd name="T64" fmla="*/ 305 w 523"/>
                <a:gd name="T65" fmla="*/ 0 h 413"/>
                <a:gd name="T66" fmla="*/ 322 w 523"/>
                <a:gd name="T67" fmla="*/ 0 h 413"/>
                <a:gd name="T68" fmla="*/ 338 w 523"/>
                <a:gd name="T69" fmla="*/ 1 h 413"/>
                <a:gd name="T70" fmla="*/ 355 w 523"/>
                <a:gd name="T71" fmla="*/ 3 h 413"/>
                <a:gd name="T72" fmla="*/ 371 w 523"/>
                <a:gd name="T73" fmla="*/ 5 h 413"/>
                <a:gd name="T74" fmla="*/ 389 w 523"/>
                <a:gd name="T75" fmla="*/ 10 h 413"/>
                <a:gd name="T76" fmla="*/ 403 w 523"/>
                <a:gd name="T77" fmla="*/ 16 h 413"/>
                <a:gd name="T78" fmla="*/ 418 w 523"/>
                <a:gd name="T79" fmla="*/ 23 h 413"/>
                <a:gd name="T80" fmla="*/ 432 w 523"/>
                <a:gd name="T81" fmla="*/ 30 h 413"/>
                <a:gd name="T82" fmla="*/ 445 w 523"/>
                <a:gd name="T83" fmla="*/ 40 h 413"/>
                <a:gd name="T84" fmla="*/ 458 w 523"/>
                <a:gd name="T85" fmla="*/ 50 h 413"/>
                <a:gd name="T86" fmla="*/ 471 w 523"/>
                <a:gd name="T87" fmla="*/ 62 h 413"/>
                <a:gd name="T88" fmla="*/ 483 w 523"/>
                <a:gd name="T89" fmla="*/ 74 h 413"/>
                <a:gd name="T90" fmla="*/ 493 w 523"/>
                <a:gd name="T91" fmla="*/ 87 h 413"/>
                <a:gd name="T92" fmla="*/ 503 w 523"/>
                <a:gd name="T93" fmla="*/ 101 h 413"/>
                <a:gd name="T94" fmla="*/ 510 w 523"/>
                <a:gd name="T95" fmla="*/ 116 h 413"/>
                <a:gd name="T96" fmla="*/ 518 w 523"/>
                <a:gd name="T97" fmla="*/ 130 h 413"/>
                <a:gd name="T98" fmla="*/ 523 w 523"/>
                <a:gd name="T99" fmla="*/ 146 h 413"/>
                <a:gd name="T100" fmla="*/ 508 w 523"/>
                <a:gd name="T101" fmla="*/ 179 h 413"/>
                <a:gd name="T102" fmla="*/ 490 w 523"/>
                <a:gd name="T103" fmla="*/ 213 h 413"/>
                <a:gd name="T104" fmla="*/ 473 w 523"/>
                <a:gd name="T105" fmla="*/ 246 h 413"/>
                <a:gd name="T106" fmla="*/ 455 w 523"/>
                <a:gd name="T107" fmla="*/ 279 h 413"/>
                <a:gd name="T108" fmla="*/ 438 w 523"/>
                <a:gd name="T109" fmla="*/ 313 h 413"/>
                <a:gd name="T110" fmla="*/ 421 w 523"/>
                <a:gd name="T111" fmla="*/ 346 h 413"/>
                <a:gd name="T112" fmla="*/ 403 w 523"/>
                <a:gd name="T113" fmla="*/ 379 h 413"/>
                <a:gd name="T114" fmla="*/ 386 w 523"/>
                <a:gd name="T115" fmla="*/ 413 h 413"/>
                <a:gd name="T116" fmla="*/ 386 w 523"/>
                <a:gd name="T117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23" h="413">
                  <a:moveTo>
                    <a:pt x="386" y="413"/>
                  </a:moveTo>
                  <a:lnTo>
                    <a:pt x="377" y="390"/>
                  </a:lnTo>
                  <a:lnTo>
                    <a:pt x="367" y="366"/>
                  </a:lnTo>
                  <a:lnTo>
                    <a:pt x="357" y="343"/>
                  </a:lnTo>
                  <a:lnTo>
                    <a:pt x="344" y="321"/>
                  </a:lnTo>
                  <a:lnTo>
                    <a:pt x="329" y="301"/>
                  </a:lnTo>
                  <a:lnTo>
                    <a:pt x="312" y="282"/>
                  </a:lnTo>
                  <a:lnTo>
                    <a:pt x="293" y="266"/>
                  </a:lnTo>
                  <a:lnTo>
                    <a:pt x="271" y="252"/>
                  </a:lnTo>
                  <a:lnTo>
                    <a:pt x="255" y="246"/>
                  </a:lnTo>
                  <a:lnTo>
                    <a:pt x="239" y="240"/>
                  </a:lnTo>
                  <a:lnTo>
                    <a:pt x="223" y="234"/>
                  </a:lnTo>
                  <a:lnTo>
                    <a:pt x="206" y="230"/>
                  </a:lnTo>
                  <a:lnTo>
                    <a:pt x="190" y="224"/>
                  </a:lnTo>
                  <a:lnTo>
                    <a:pt x="173" y="220"/>
                  </a:lnTo>
                  <a:lnTo>
                    <a:pt x="155" y="216"/>
                  </a:lnTo>
                  <a:lnTo>
                    <a:pt x="138" y="213"/>
                  </a:lnTo>
                  <a:lnTo>
                    <a:pt x="121" y="211"/>
                  </a:lnTo>
                  <a:lnTo>
                    <a:pt x="103" y="210"/>
                  </a:lnTo>
                  <a:lnTo>
                    <a:pt x="86" y="208"/>
                  </a:lnTo>
                  <a:lnTo>
                    <a:pt x="68" y="210"/>
                  </a:lnTo>
                  <a:lnTo>
                    <a:pt x="51" y="211"/>
                  </a:lnTo>
                  <a:lnTo>
                    <a:pt x="34" y="216"/>
                  </a:lnTo>
                  <a:lnTo>
                    <a:pt x="18" y="220"/>
                  </a:lnTo>
                  <a:lnTo>
                    <a:pt x="0" y="227"/>
                  </a:lnTo>
                  <a:lnTo>
                    <a:pt x="189" y="16"/>
                  </a:lnTo>
                  <a:lnTo>
                    <a:pt x="203" y="11"/>
                  </a:lnTo>
                  <a:lnTo>
                    <a:pt x="219" y="8"/>
                  </a:lnTo>
                  <a:lnTo>
                    <a:pt x="235" y="5"/>
                  </a:lnTo>
                  <a:lnTo>
                    <a:pt x="252" y="3"/>
                  </a:lnTo>
                  <a:lnTo>
                    <a:pt x="270" y="1"/>
                  </a:lnTo>
                  <a:lnTo>
                    <a:pt x="287" y="0"/>
                  </a:lnTo>
                  <a:lnTo>
                    <a:pt x="305" y="0"/>
                  </a:lnTo>
                  <a:lnTo>
                    <a:pt x="322" y="0"/>
                  </a:lnTo>
                  <a:lnTo>
                    <a:pt x="338" y="1"/>
                  </a:lnTo>
                  <a:lnTo>
                    <a:pt x="355" y="3"/>
                  </a:lnTo>
                  <a:lnTo>
                    <a:pt x="371" y="5"/>
                  </a:lnTo>
                  <a:lnTo>
                    <a:pt x="389" y="10"/>
                  </a:lnTo>
                  <a:lnTo>
                    <a:pt x="403" y="16"/>
                  </a:lnTo>
                  <a:lnTo>
                    <a:pt x="418" y="23"/>
                  </a:lnTo>
                  <a:lnTo>
                    <a:pt x="432" y="30"/>
                  </a:lnTo>
                  <a:lnTo>
                    <a:pt x="445" y="40"/>
                  </a:lnTo>
                  <a:lnTo>
                    <a:pt x="458" y="50"/>
                  </a:lnTo>
                  <a:lnTo>
                    <a:pt x="471" y="62"/>
                  </a:lnTo>
                  <a:lnTo>
                    <a:pt x="483" y="74"/>
                  </a:lnTo>
                  <a:lnTo>
                    <a:pt x="493" y="87"/>
                  </a:lnTo>
                  <a:lnTo>
                    <a:pt x="503" y="101"/>
                  </a:lnTo>
                  <a:lnTo>
                    <a:pt x="510" y="116"/>
                  </a:lnTo>
                  <a:lnTo>
                    <a:pt x="518" y="130"/>
                  </a:lnTo>
                  <a:lnTo>
                    <a:pt x="523" y="146"/>
                  </a:lnTo>
                  <a:lnTo>
                    <a:pt x="508" y="179"/>
                  </a:lnTo>
                  <a:lnTo>
                    <a:pt x="490" y="213"/>
                  </a:lnTo>
                  <a:lnTo>
                    <a:pt x="473" y="246"/>
                  </a:lnTo>
                  <a:lnTo>
                    <a:pt x="455" y="279"/>
                  </a:lnTo>
                  <a:lnTo>
                    <a:pt x="438" y="313"/>
                  </a:lnTo>
                  <a:lnTo>
                    <a:pt x="421" y="346"/>
                  </a:lnTo>
                  <a:lnTo>
                    <a:pt x="403" y="379"/>
                  </a:lnTo>
                  <a:lnTo>
                    <a:pt x="386" y="413"/>
                  </a:lnTo>
                  <a:lnTo>
                    <a:pt x="386" y="4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102"/>
            <p:cNvSpPr>
              <a:spLocks/>
            </p:cNvSpPr>
            <p:nvPr/>
          </p:nvSpPr>
          <p:spPr bwMode="auto">
            <a:xfrm>
              <a:off x="3387" y="3254"/>
              <a:ext cx="110" cy="114"/>
            </a:xfrm>
            <a:custGeom>
              <a:avLst/>
              <a:gdLst>
                <a:gd name="T0" fmla="*/ 78 w 110"/>
                <a:gd name="T1" fmla="*/ 114 h 114"/>
                <a:gd name="T2" fmla="*/ 71 w 110"/>
                <a:gd name="T3" fmla="*/ 113 h 114"/>
                <a:gd name="T4" fmla="*/ 65 w 110"/>
                <a:gd name="T5" fmla="*/ 112 h 114"/>
                <a:gd name="T6" fmla="*/ 58 w 110"/>
                <a:gd name="T7" fmla="*/ 110 h 114"/>
                <a:gd name="T8" fmla="*/ 51 w 110"/>
                <a:gd name="T9" fmla="*/ 109 h 114"/>
                <a:gd name="T10" fmla="*/ 45 w 110"/>
                <a:gd name="T11" fmla="*/ 106 h 114"/>
                <a:gd name="T12" fmla="*/ 39 w 110"/>
                <a:gd name="T13" fmla="*/ 103 h 114"/>
                <a:gd name="T14" fmla="*/ 33 w 110"/>
                <a:gd name="T15" fmla="*/ 100 h 114"/>
                <a:gd name="T16" fmla="*/ 27 w 110"/>
                <a:gd name="T17" fmla="*/ 94 h 114"/>
                <a:gd name="T18" fmla="*/ 16 w 110"/>
                <a:gd name="T19" fmla="*/ 77 h 114"/>
                <a:gd name="T20" fmla="*/ 7 w 110"/>
                <a:gd name="T21" fmla="*/ 56 h 114"/>
                <a:gd name="T22" fmla="*/ 3 w 110"/>
                <a:gd name="T23" fmla="*/ 35 h 114"/>
                <a:gd name="T24" fmla="*/ 0 w 110"/>
                <a:gd name="T25" fmla="*/ 16 h 114"/>
                <a:gd name="T26" fmla="*/ 6 w 110"/>
                <a:gd name="T27" fmla="*/ 10 h 114"/>
                <a:gd name="T28" fmla="*/ 13 w 110"/>
                <a:gd name="T29" fmla="*/ 4 h 114"/>
                <a:gd name="T30" fmla="*/ 20 w 110"/>
                <a:gd name="T31" fmla="*/ 3 h 114"/>
                <a:gd name="T32" fmla="*/ 27 w 110"/>
                <a:gd name="T33" fmla="*/ 1 h 114"/>
                <a:gd name="T34" fmla="*/ 35 w 110"/>
                <a:gd name="T35" fmla="*/ 0 h 114"/>
                <a:gd name="T36" fmla="*/ 43 w 110"/>
                <a:gd name="T37" fmla="*/ 1 h 114"/>
                <a:gd name="T38" fmla="*/ 51 w 110"/>
                <a:gd name="T39" fmla="*/ 1 h 114"/>
                <a:gd name="T40" fmla="*/ 58 w 110"/>
                <a:gd name="T41" fmla="*/ 0 h 114"/>
                <a:gd name="T42" fmla="*/ 68 w 110"/>
                <a:gd name="T43" fmla="*/ 4 h 114"/>
                <a:gd name="T44" fmla="*/ 77 w 110"/>
                <a:gd name="T45" fmla="*/ 9 h 114"/>
                <a:gd name="T46" fmla="*/ 84 w 110"/>
                <a:gd name="T47" fmla="*/ 16 h 114"/>
                <a:gd name="T48" fmla="*/ 91 w 110"/>
                <a:gd name="T49" fmla="*/ 22 h 114"/>
                <a:gd name="T50" fmla="*/ 97 w 110"/>
                <a:gd name="T51" fmla="*/ 30 h 114"/>
                <a:gd name="T52" fmla="*/ 101 w 110"/>
                <a:gd name="T53" fmla="*/ 39 h 114"/>
                <a:gd name="T54" fmla="*/ 106 w 110"/>
                <a:gd name="T55" fmla="*/ 46 h 114"/>
                <a:gd name="T56" fmla="*/ 109 w 110"/>
                <a:gd name="T57" fmla="*/ 56 h 114"/>
                <a:gd name="T58" fmla="*/ 110 w 110"/>
                <a:gd name="T59" fmla="*/ 65 h 114"/>
                <a:gd name="T60" fmla="*/ 110 w 110"/>
                <a:gd name="T61" fmla="*/ 74 h 114"/>
                <a:gd name="T62" fmla="*/ 109 w 110"/>
                <a:gd name="T63" fmla="*/ 84 h 114"/>
                <a:gd name="T64" fmla="*/ 104 w 110"/>
                <a:gd name="T65" fmla="*/ 91 h 114"/>
                <a:gd name="T66" fmla="*/ 100 w 110"/>
                <a:gd name="T67" fmla="*/ 98 h 114"/>
                <a:gd name="T68" fmla="*/ 94 w 110"/>
                <a:gd name="T69" fmla="*/ 106 h 114"/>
                <a:gd name="T70" fmla="*/ 85 w 110"/>
                <a:gd name="T71" fmla="*/ 110 h 114"/>
                <a:gd name="T72" fmla="*/ 78 w 110"/>
                <a:gd name="T73" fmla="*/ 114 h 114"/>
                <a:gd name="T74" fmla="*/ 78 w 110"/>
                <a:gd name="T7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0" h="114">
                  <a:moveTo>
                    <a:pt x="78" y="114"/>
                  </a:moveTo>
                  <a:lnTo>
                    <a:pt x="71" y="113"/>
                  </a:lnTo>
                  <a:lnTo>
                    <a:pt x="65" y="112"/>
                  </a:lnTo>
                  <a:lnTo>
                    <a:pt x="58" y="110"/>
                  </a:lnTo>
                  <a:lnTo>
                    <a:pt x="51" y="109"/>
                  </a:lnTo>
                  <a:lnTo>
                    <a:pt x="45" y="106"/>
                  </a:lnTo>
                  <a:lnTo>
                    <a:pt x="39" y="103"/>
                  </a:lnTo>
                  <a:lnTo>
                    <a:pt x="33" y="100"/>
                  </a:lnTo>
                  <a:lnTo>
                    <a:pt x="27" y="94"/>
                  </a:lnTo>
                  <a:lnTo>
                    <a:pt x="16" y="77"/>
                  </a:lnTo>
                  <a:lnTo>
                    <a:pt x="7" y="56"/>
                  </a:lnTo>
                  <a:lnTo>
                    <a:pt x="3" y="35"/>
                  </a:lnTo>
                  <a:lnTo>
                    <a:pt x="0" y="16"/>
                  </a:lnTo>
                  <a:lnTo>
                    <a:pt x="6" y="10"/>
                  </a:lnTo>
                  <a:lnTo>
                    <a:pt x="13" y="4"/>
                  </a:lnTo>
                  <a:lnTo>
                    <a:pt x="20" y="3"/>
                  </a:lnTo>
                  <a:lnTo>
                    <a:pt x="27" y="1"/>
                  </a:lnTo>
                  <a:lnTo>
                    <a:pt x="35" y="0"/>
                  </a:lnTo>
                  <a:lnTo>
                    <a:pt x="43" y="1"/>
                  </a:lnTo>
                  <a:lnTo>
                    <a:pt x="51" y="1"/>
                  </a:lnTo>
                  <a:lnTo>
                    <a:pt x="58" y="0"/>
                  </a:lnTo>
                  <a:lnTo>
                    <a:pt x="68" y="4"/>
                  </a:lnTo>
                  <a:lnTo>
                    <a:pt x="77" y="9"/>
                  </a:lnTo>
                  <a:lnTo>
                    <a:pt x="84" y="16"/>
                  </a:lnTo>
                  <a:lnTo>
                    <a:pt x="91" y="22"/>
                  </a:lnTo>
                  <a:lnTo>
                    <a:pt x="97" y="30"/>
                  </a:lnTo>
                  <a:lnTo>
                    <a:pt x="101" y="39"/>
                  </a:lnTo>
                  <a:lnTo>
                    <a:pt x="106" y="46"/>
                  </a:lnTo>
                  <a:lnTo>
                    <a:pt x="109" y="56"/>
                  </a:lnTo>
                  <a:lnTo>
                    <a:pt x="110" y="65"/>
                  </a:lnTo>
                  <a:lnTo>
                    <a:pt x="110" y="74"/>
                  </a:lnTo>
                  <a:lnTo>
                    <a:pt x="109" y="84"/>
                  </a:lnTo>
                  <a:lnTo>
                    <a:pt x="104" y="91"/>
                  </a:lnTo>
                  <a:lnTo>
                    <a:pt x="100" y="98"/>
                  </a:lnTo>
                  <a:lnTo>
                    <a:pt x="94" y="106"/>
                  </a:lnTo>
                  <a:lnTo>
                    <a:pt x="85" y="110"/>
                  </a:lnTo>
                  <a:lnTo>
                    <a:pt x="78" y="114"/>
                  </a:lnTo>
                  <a:lnTo>
                    <a:pt x="78" y="114"/>
                  </a:lnTo>
                  <a:close/>
                </a:path>
              </a:pathLst>
            </a:custGeom>
            <a:solidFill>
              <a:srgbClr val="E8A8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103"/>
            <p:cNvSpPr>
              <a:spLocks/>
            </p:cNvSpPr>
            <p:nvPr/>
          </p:nvSpPr>
          <p:spPr bwMode="auto">
            <a:xfrm>
              <a:off x="3357" y="1542"/>
              <a:ext cx="134" cy="617"/>
            </a:xfrm>
            <a:custGeom>
              <a:avLst/>
              <a:gdLst>
                <a:gd name="T0" fmla="*/ 129 w 134"/>
                <a:gd name="T1" fmla="*/ 617 h 617"/>
                <a:gd name="T2" fmla="*/ 108 w 134"/>
                <a:gd name="T3" fmla="*/ 542 h 617"/>
                <a:gd name="T4" fmla="*/ 89 w 134"/>
                <a:gd name="T5" fmla="*/ 465 h 617"/>
                <a:gd name="T6" fmla="*/ 69 w 134"/>
                <a:gd name="T7" fmla="*/ 390 h 617"/>
                <a:gd name="T8" fmla="*/ 50 w 134"/>
                <a:gd name="T9" fmla="*/ 314 h 617"/>
                <a:gd name="T10" fmla="*/ 33 w 134"/>
                <a:gd name="T11" fmla="*/ 238 h 617"/>
                <a:gd name="T12" fmla="*/ 18 w 134"/>
                <a:gd name="T13" fmla="*/ 159 h 617"/>
                <a:gd name="T14" fmla="*/ 7 w 134"/>
                <a:gd name="T15" fmla="*/ 81 h 617"/>
                <a:gd name="T16" fmla="*/ 0 w 134"/>
                <a:gd name="T17" fmla="*/ 0 h 617"/>
                <a:gd name="T18" fmla="*/ 17 w 134"/>
                <a:gd name="T19" fmla="*/ 4 h 617"/>
                <a:gd name="T20" fmla="*/ 31 w 134"/>
                <a:gd name="T21" fmla="*/ 80 h 617"/>
                <a:gd name="T22" fmla="*/ 43 w 134"/>
                <a:gd name="T23" fmla="*/ 155 h 617"/>
                <a:gd name="T24" fmla="*/ 55 w 134"/>
                <a:gd name="T25" fmla="*/ 232 h 617"/>
                <a:gd name="T26" fmla="*/ 68 w 134"/>
                <a:gd name="T27" fmla="*/ 310 h 617"/>
                <a:gd name="T28" fmla="*/ 81 w 134"/>
                <a:gd name="T29" fmla="*/ 387 h 617"/>
                <a:gd name="T30" fmla="*/ 95 w 134"/>
                <a:gd name="T31" fmla="*/ 464 h 617"/>
                <a:gd name="T32" fmla="*/ 114 w 134"/>
                <a:gd name="T33" fmla="*/ 541 h 617"/>
                <a:gd name="T34" fmla="*/ 134 w 134"/>
                <a:gd name="T35" fmla="*/ 615 h 617"/>
                <a:gd name="T36" fmla="*/ 129 w 134"/>
                <a:gd name="T37" fmla="*/ 617 h 617"/>
                <a:gd name="T38" fmla="*/ 129 w 134"/>
                <a:gd name="T3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4" h="617">
                  <a:moveTo>
                    <a:pt x="129" y="617"/>
                  </a:moveTo>
                  <a:lnTo>
                    <a:pt x="108" y="542"/>
                  </a:lnTo>
                  <a:lnTo>
                    <a:pt x="89" y="465"/>
                  </a:lnTo>
                  <a:lnTo>
                    <a:pt x="69" y="390"/>
                  </a:lnTo>
                  <a:lnTo>
                    <a:pt x="50" y="314"/>
                  </a:lnTo>
                  <a:lnTo>
                    <a:pt x="33" y="238"/>
                  </a:lnTo>
                  <a:lnTo>
                    <a:pt x="18" y="159"/>
                  </a:lnTo>
                  <a:lnTo>
                    <a:pt x="7" y="81"/>
                  </a:lnTo>
                  <a:lnTo>
                    <a:pt x="0" y="0"/>
                  </a:lnTo>
                  <a:lnTo>
                    <a:pt x="17" y="4"/>
                  </a:lnTo>
                  <a:lnTo>
                    <a:pt x="31" y="80"/>
                  </a:lnTo>
                  <a:lnTo>
                    <a:pt x="43" y="155"/>
                  </a:lnTo>
                  <a:lnTo>
                    <a:pt x="55" y="232"/>
                  </a:lnTo>
                  <a:lnTo>
                    <a:pt x="68" y="310"/>
                  </a:lnTo>
                  <a:lnTo>
                    <a:pt x="81" y="387"/>
                  </a:lnTo>
                  <a:lnTo>
                    <a:pt x="95" y="464"/>
                  </a:lnTo>
                  <a:lnTo>
                    <a:pt x="114" y="541"/>
                  </a:lnTo>
                  <a:lnTo>
                    <a:pt x="134" y="615"/>
                  </a:lnTo>
                  <a:lnTo>
                    <a:pt x="129" y="617"/>
                  </a:lnTo>
                  <a:lnTo>
                    <a:pt x="129" y="617"/>
                  </a:lnTo>
                  <a:close/>
                </a:path>
              </a:pathLst>
            </a:custGeom>
            <a:solidFill>
              <a:srgbClr val="E2E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104"/>
            <p:cNvSpPr>
              <a:spLocks/>
            </p:cNvSpPr>
            <p:nvPr/>
          </p:nvSpPr>
          <p:spPr bwMode="auto">
            <a:xfrm>
              <a:off x="3394" y="1925"/>
              <a:ext cx="48" cy="217"/>
            </a:xfrm>
            <a:custGeom>
              <a:avLst/>
              <a:gdLst>
                <a:gd name="T0" fmla="*/ 0 w 48"/>
                <a:gd name="T1" fmla="*/ 0 h 217"/>
                <a:gd name="T2" fmla="*/ 48 w 48"/>
                <a:gd name="T3" fmla="*/ 201 h 217"/>
                <a:gd name="T4" fmla="*/ 48 w 48"/>
                <a:gd name="T5" fmla="*/ 217 h 217"/>
                <a:gd name="T6" fmla="*/ 0 w 48"/>
                <a:gd name="T7" fmla="*/ 0 h 217"/>
                <a:gd name="T8" fmla="*/ 0 w 48"/>
                <a:gd name="T9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17">
                  <a:moveTo>
                    <a:pt x="0" y="0"/>
                  </a:moveTo>
                  <a:lnTo>
                    <a:pt x="48" y="201"/>
                  </a:lnTo>
                  <a:lnTo>
                    <a:pt x="48" y="21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105"/>
            <p:cNvSpPr>
              <a:spLocks/>
            </p:cNvSpPr>
            <p:nvPr/>
          </p:nvSpPr>
          <p:spPr bwMode="auto">
            <a:xfrm>
              <a:off x="3268" y="3131"/>
              <a:ext cx="168" cy="297"/>
            </a:xfrm>
            <a:custGeom>
              <a:avLst/>
              <a:gdLst>
                <a:gd name="T0" fmla="*/ 96 w 168"/>
                <a:gd name="T1" fmla="*/ 77 h 297"/>
                <a:gd name="T2" fmla="*/ 77 w 168"/>
                <a:gd name="T3" fmla="*/ 95 h 297"/>
                <a:gd name="T4" fmla="*/ 61 w 168"/>
                <a:gd name="T5" fmla="*/ 119 h 297"/>
                <a:gd name="T6" fmla="*/ 49 w 168"/>
                <a:gd name="T7" fmla="*/ 143 h 297"/>
                <a:gd name="T8" fmla="*/ 42 w 168"/>
                <a:gd name="T9" fmla="*/ 171 h 297"/>
                <a:gd name="T10" fmla="*/ 39 w 168"/>
                <a:gd name="T11" fmla="*/ 198 h 297"/>
                <a:gd name="T12" fmla="*/ 39 w 168"/>
                <a:gd name="T13" fmla="*/ 227 h 297"/>
                <a:gd name="T14" fmla="*/ 42 w 168"/>
                <a:gd name="T15" fmla="*/ 255 h 297"/>
                <a:gd name="T16" fmla="*/ 48 w 168"/>
                <a:gd name="T17" fmla="*/ 282 h 297"/>
                <a:gd name="T18" fmla="*/ 48 w 168"/>
                <a:gd name="T19" fmla="*/ 297 h 297"/>
                <a:gd name="T20" fmla="*/ 41 w 168"/>
                <a:gd name="T21" fmla="*/ 285 h 297"/>
                <a:gd name="T22" fmla="*/ 33 w 168"/>
                <a:gd name="T23" fmla="*/ 274 h 297"/>
                <a:gd name="T24" fmla="*/ 25 w 168"/>
                <a:gd name="T25" fmla="*/ 264 h 297"/>
                <a:gd name="T26" fmla="*/ 16 w 168"/>
                <a:gd name="T27" fmla="*/ 252 h 297"/>
                <a:gd name="T28" fmla="*/ 9 w 168"/>
                <a:gd name="T29" fmla="*/ 240 h 297"/>
                <a:gd name="T30" fmla="*/ 3 w 168"/>
                <a:gd name="T31" fmla="*/ 229 h 297"/>
                <a:gd name="T32" fmla="*/ 0 w 168"/>
                <a:gd name="T33" fmla="*/ 216 h 297"/>
                <a:gd name="T34" fmla="*/ 0 w 168"/>
                <a:gd name="T35" fmla="*/ 201 h 297"/>
                <a:gd name="T36" fmla="*/ 0 w 168"/>
                <a:gd name="T37" fmla="*/ 182 h 297"/>
                <a:gd name="T38" fmla="*/ 3 w 168"/>
                <a:gd name="T39" fmla="*/ 165 h 297"/>
                <a:gd name="T40" fmla="*/ 6 w 168"/>
                <a:gd name="T41" fmla="*/ 149 h 297"/>
                <a:gd name="T42" fmla="*/ 12 w 168"/>
                <a:gd name="T43" fmla="*/ 134 h 297"/>
                <a:gd name="T44" fmla="*/ 19 w 168"/>
                <a:gd name="T45" fmla="*/ 120 h 297"/>
                <a:gd name="T46" fmla="*/ 28 w 168"/>
                <a:gd name="T47" fmla="*/ 106 h 297"/>
                <a:gd name="T48" fmla="*/ 38 w 168"/>
                <a:gd name="T49" fmla="*/ 92 h 297"/>
                <a:gd name="T50" fmla="*/ 48 w 168"/>
                <a:gd name="T51" fmla="*/ 81 h 297"/>
                <a:gd name="T52" fmla="*/ 58 w 168"/>
                <a:gd name="T53" fmla="*/ 74 h 297"/>
                <a:gd name="T54" fmla="*/ 68 w 168"/>
                <a:gd name="T55" fmla="*/ 66 h 297"/>
                <a:gd name="T56" fmla="*/ 80 w 168"/>
                <a:gd name="T57" fmla="*/ 59 h 297"/>
                <a:gd name="T58" fmla="*/ 91 w 168"/>
                <a:gd name="T59" fmla="*/ 53 h 297"/>
                <a:gd name="T60" fmla="*/ 104 w 168"/>
                <a:gd name="T61" fmla="*/ 48 h 297"/>
                <a:gd name="T62" fmla="*/ 118 w 168"/>
                <a:gd name="T63" fmla="*/ 45 h 297"/>
                <a:gd name="T64" fmla="*/ 131 w 168"/>
                <a:gd name="T65" fmla="*/ 42 h 297"/>
                <a:gd name="T66" fmla="*/ 145 w 168"/>
                <a:gd name="T67" fmla="*/ 42 h 297"/>
                <a:gd name="T68" fmla="*/ 149 w 168"/>
                <a:gd name="T69" fmla="*/ 37 h 297"/>
                <a:gd name="T70" fmla="*/ 154 w 168"/>
                <a:gd name="T71" fmla="*/ 34 h 297"/>
                <a:gd name="T72" fmla="*/ 155 w 168"/>
                <a:gd name="T73" fmla="*/ 30 h 297"/>
                <a:gd name="T74" fmla="*/ 155 w 168"/>
                <a:gd name="T75" fmla="*/ 24 h 297"/>
                <a:gd name="T76" fmla="*/ 145 w 168"/>
                <a:gd name="T77" fmla="*/ 14 h 297"/>
                <a:gd name="T78" fmla="*/ 148 w 168"/>
                <a:gd name="T79" fmla="*/ 11 h 297"/>
                <a:gd name="T80" fmla="*/ 151 w 168"/>
                <a:gd name="T81" fmla="*/ 7 h 297"/>
                <a:gd name="T82" fmla="*/ 151 w 168"/>
                <a:gd name="T83" fmla="*/ 3 h 297"/>
                <a:gd name="T84" fmla="*/ 151 w 168"/>
                <a:gd name="T85" fmla="*/ 0 h 297"/>
                <a:gd name="T86" fmla="*/ 158 w 168"/>
                <a:gd name="T87" fmla="*/ 11 h 297"/>
                <a:gd name="T88" fmla="*/ 162 w 168"/>
                <a:gd name="T89" fmla="*/ 27 h 297"/>
                <a:gd name="T90" fmla="*/ 165 w 168"/>
                <a:gd name="T91" fmla="*/ 45 h 297"/>
                <a:gd name="T92" fmla="*/ 168 w 168"/>
                <a:gd name="T93" fmla="*/ 62 h 297"/>
                <a:gd name="T94" fmla="*/ 96 w 168"/>
                <a:gd name="T95" fmla="*/ 77 h 297"/>
                <a:gd name="T96" fmla="*/ 96 w 168"/>
                <a:gd name="T97" fmla="*/ 7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8" h="297">
                  <a:moveTo>
                    <a:pt x="96" y="77"/>
                  </a:moveTo>
                  <a:lnTo>
                    <a:pt x="77" y="95"/>
                  </a:lnTo>
                  <a:lnTo>
                    <a:pt x="61" y="119"/>
                  </a:lnTo>
                  <a:lnTo>
                    <a:pt x="49" y="143"/>
                  </a:lnTo>
                  <a:lnTo>
                    <a:pt x="42" y="171"/>
                  </a:lnTo>
                  <a:lnTo>
                    <a:pt x="39" y="198"/>
                  </a:lnTo>
                  <a:lnTo>
                    <a:pt x="39" y="227"/>
                  </a:lnTo>
                  <a:lnTo>
                    <a:pt x="42" y="255"/>
                  </a:lnTo>
                  <a:lnTo>
                    <a:pt x="48" y="282"/>
                  </a:lnTo>
                  <a:lnTo>
                    <a:pt x="48" y="297"/>
                  </a:lnTo>
                  <a:lnTo>
                    <a:pt x="41" y="285"/>
                  </a:lnTo>
                  <a:lnTo>
                    <a:pt x="33" y="274"/>
                  </a:lnTo>
                  <a:lnTo>
                    <a:pt x="25" y="264"/>
                  </a:lnTo>
                  <a:lnTo>
                    <a:pt x="16" y="252"/>
                  </a:lnTo>
                  <a:lnTo>
                    <a:pt x="9" y="240"/>
                  </a:lnTo>
                  <a:lnTo>
                    <a:pt x="3" y="229"/>
                  </a:lnTo>
                  <a:lnTo>
                    <a:pt x="0" y="216"/>
                  </a:lnTo>
                  <a:lnTo>
                    <a:pt x="0" y="201"/>
                  </a:lnTo>
                  <a:lnTo>
                    <a:pt x="0" y="182"/>
                  </a:lnTo>
                  <a:lnTo>
                    <a:pt x="3" y="165"/>
                  </a:lnTo>
                  <a:lnTo>
                    <a:pt x="6" y="149"/>
                  </a:lnTo>
                  <a:lnTo>
                    <a:pt x="12" y="134"/>
                  </a:lnTo>
                  <a:lnTo>
                    <a:pt x="19" y="120"/>
                  </a:lnTo>
                  <a:lnTo>
                    <a:pt x="28" y="106"/>
                  </a:lnTo>
                  <a:lnTo>
                    <a:pt x="38" y="92"/>
                  </a:lnTo>
                  <a:lnTo>
                    <a:pt x="48" y="81"/>
                  </a:lnTo>
                  <a:lnTo>
                    <a:pt x="58" y="74"/>
                  </a:lnTo>
                  <a:lnTo>
                    <a:pt x="68" y="66"/>
                  </a:lnTo>
                  <a:lnTo>
                    <a:pt x="80" y="59"/>
                  </a:lnTo>
                  <a:lnTo>
                    <a:pt x="91" y="53"/>
                  </a:lnTo>
                  <a:lnTo>
                    <a:pt x="104" y="48"/>
                  </a:lnTo>
                  <a:lnTo>
                    <a:pt x="118" y="45"/>
                  </a:lnTo>
                  <a:lnTo>
                    <a:pt x="131" y="42"/>
                  </a:lnTo>
                  <a:lnTo>
                    <a:pt x="145" y="42"/>
                  </a:lnTo>
                  <a:lnTo>
                    <a:pt x="149" y="37"/>
                  </a:lnTo>
                  <a:lnTo>
                    <a:pt x="154" y="34"/>
                  </a:lnTo>
                  <a:lnTo>
                    <a:pt x="155" y="30"/>
                  </a:lnTo>
                  <a:lnTo>
                    <a:pt x="155" y="24"/>
                  </a:lnTo>
                  <a:lnTo>
                    <a:pt x="145" y="14"/>
                  </a:lnTo>
                  <a:lnTo>
                    <a:pt x="148" y="11"/>
                  </a:lnTo>
                  <a:lnTo>
                    <a:pt x="151" y="7"/>
                  </a:lnTo>
                  <a:lnTo>
                    <a:pt x="151" y="3"/>
                  </a:lnTo>
                  <a:lnTo>
                    <a:pt x="151" y="0"/>
                  </a:lnTo>
                  <a:lnTo>
                    <a:pt x="158" y="11"/>
                  </a:lnTo>
                  <a:lnTo>
                    <a:pt x="162" y="27"/>
                  </a:lnTo>
                  <a:lnTo>
                    <a:pt x="165" y="45"/>
                  </a:lnTo>
                  <a:lnTo>
                    <a:pt x="168" y="62"/>
                  </a:lnTo>
                  <a:lnTo>
                    <a:pt x="96" y="77"/>
                  </a:lnTo>
                  <a:lnTo>
                    <a:pt x="96" y="77"/>
                  </a:lnTo>
                  <a:close/>
                </a:path>
              </a:pathLst>
            </a:custGeom>
            <a:solidFill>
              <a:srgbClr val="66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106"/>
            <p:cNvSpPr>
              <a:spLocks/>
            </p:cNvSpPr>
            <p:nvPr/>
          </p:nvSpPr>
          <p:spPr bwMode="auto">
            <a:xfrm>
              <a:off x="3404" y="2112"/>
              <a:ext cx="19" cy="62"/>
            </a:xfrm>
            <a:custGeom>
              <a:avLst/>
              <a:gdLst>
                <a:gd name="T0" fmla="*/ 19 w 19"/>
                <a:gd name="T1" fmla="*/ 62 h 62"/>
                <a:gd name="T2" fmla="*/ 10 w 19"/>
                <a:gd name="T3" fmla="*/ 49 h 62"/>
                <a:gd name="T4" fmla="*/ 6 w 19"/>
                <a:gd name="T5" fmla="*/ 33 h 62"/>
                <a:gd name="T6" fmla="*/ 3 w 19"/>
                <a:gd name="T7" fmla="*/ 17 h 62"/>
                <a:gd name="T8" fmla="*/ 0 w 19"/>
                <a:gd name="T9" fmla="*/ 0 h 62"/>
                <a:gd name="T10" fmla="*/ 3 w 19"/>
                <a:gd name="T11" fmla="*/ 16 h 62"/>
                <a:gd name="T12" fmla="*/ 9 w 19"/>
                <a:gd name="T13" fmla="*/ 30 h 62"/>
                <a:gd name="T14" fmla="*/ 16 w 19"/>
                <a:gd name="T15" fmla="*/ 45 h 62"/>
                <a:gd name="T16" fmla="*/ 19 w 19"/>
                <a:gd name="T17" fmla="*/ 62 h 62"/>
                <a:gd name="T18" fmla="*/ 19 w 19"/>
                <a:gd name="T1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62">
                  <a:moveTo>
                    <a:pt x="19" y="62"/>
                  </a:moveTo>
                  <a:lnTo>
                    <a:pt x="10" y="49"/>
                  </a:lnTo>
                  <a:lnTo>
                    <a:pt x="6" y="33"/>
                  </a:lnTo>
                  <a:lnTo>
                    <a:pt x="3" y="17"/>
                  </a:lnTo>
                  <a:lnTo>
                    <a:pt x="0" y="0"/>
                  </a:lnTo>
                  <a:lnTo>
                    <a:pt x="3" y="16"/>
                  </a:lnTo>
                  <a:lnTo>
                    <a:pt x="9" y="30"/>
                  </a:lnTo>
                  <a:lnTo>
                    <a:pt x="16" y="45"/>
                  </a:lnTo>
                  <a:lnTo>
                    <a:pt x="19" y="62"/>
                  </a:lnTo>
                  <a:lnTo>
                    <a:pt x="19" y="62"/>
                  </a:lnTo>
                  <a:close/>
                </a:path>
              </a:pathLst>
            </a:custGeom>
            <a:solidFill>
              <a:srgbClr val="E2E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107"/>
            <p:cNvSpPr>
              <a:spLocks/>
            </p:cNvSpPr>
            <p:nvPr/>
          </p:nvSpPr>
          <p:spPr bwMode="auto">
            <a:xfrm>
              <a:off x="3225" y="1552"/>
              <a:ext cx="163" cy="638"/>
            </a:xfrm>
            <a:custGeom>
              <a:avLst/>
              <a:gdLst>
                <a:gd name="T0" fmla="*/ 163 w 163"/>
                <a:gd name="T1" fmla="*/ 638 h 638"/>
                <a:gd name="T2" fmla="*/ 139 w 163"/>
                <a:gd name="T3" fmla="*/ 560 h 638"/>
                <a:gd name="T4" fmla="*/ 116 w 163"/>
                <a:gd name="T5" fmla="*/ 481 h 638"/>
                <a:gd name="T6" fmla="*/ 92 w 163"/>
                <a:gd name="T7" fmla="*/ 403 h 638"/>
                <a:gd name="T8" fmla="*/ 71 w 163"/>
                <a:gd name="T9" fmla="*/ 323 h 638"/>
                <a:gd name="T10" fmla="*/ 49 w 163"/>
                <a:gd name="T11" fmla="*/ 244 h 638"/>
                <a:gd name="T12" fmla="*/ 30 w 163"/>
                <a:gd name="T13" fmla="*/ 164 h 638"/>
                <a:gd name="T14" fmla="*/ 14 w 163"/>
                <a:gd name="T15" fmla="*/ 83 h 638"/>
                <a:gd name="T16" fmla="*/ 0 w 163"/>
                <a:gd name="T17" fmla="*/ 0 h 638"/>
                <a:gd name="T18" fmla="*/ 24 w 163"/>
                <a:gd name="T19" fmla="*/ 4 h 638"/>
                <a:gd name="T20" fmla="*/ 46 w 163"/>
                <a:gd name="T21" fmla="*/ 83 h 638"/>
                <a:gd name="T22" fmla="*/ 68 w 163"/>
                <a:gd name="T23" fmla="*/ 161 h 638"/>
                <a:gd name="T24" fmla="*/ 88 w 163"/>
                <a:gd name="T25" fmla="*/ 242 h 638"/>
                <a:gd name="T26" fmla="*/ 107 w 163"/>
                <a:gd name="T27" fmla="*/ 323 h 638"/>
                <a:gd name="T28" fmla="*/ 124 w 163"/>
                <a:gd name="T29" fmla="*/ 405 h 638"/>
                <a:gd name="T30" fmla="*/ 140 w 163"/>
                <a:gd name="T31" fmla="*/ 484 h 638"/>
                <a:gd name="T32" fmla="*/ 153 w 163"/>
                <a:gd name="T33" fmla="*/ 563 h 638"/>
                <a:gd name="T34" fmla="*/ 163 w 163"/>
                <a:gd name="T35" fmla="*/ 638 h 638"/>
                <a:gd name="T36" fmla="*/ 163 w 163"/>
                <a:gd name="T37" fmla="*/ 63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3" h="638">
                  <a:moveTo>
                    <a:pt x="163" y="638"/>
                  </a:moveTo>
                  <a:lnTo>
                    <a:pt x="139" y="560"/>
                  </a:lnTo>
                  <a:lnTo>
                    <a:pt x="116" y="481"/>
                  </a:lnTo>
                  <a:lnTo>
                    <a:pt x="92" y="403"/>
                  </a:lnTo>
                  <a:lnTo>
                    <a:pt x="71" y="323"/>
                  </a:lnTo>
                  <a:lnTo>
                    <a:pt x="49" y="244"/>
                  </a:lnTo>
                  <a:lnTo>
                    <a:pt x="30" y="164"/>
                  </a:lnTo>
                  <a:lnTo>
                    <a:pt x="14" y="83"/>
                  </a:lnTo>
                  <a:lnTo>
                    <a:pt x="0" y="0"/>
                  </a:lnTo>
                  <a:lnTo>
                    <a:pt x="24" y="4"/>
                  </a:lnTo>
                  <a:lnTo>
                    <a:pt x="46" y="83"/>
                  </a:lnTo>
                  <a:lnTo>
                    <a:pt x="68" y="161"/>
                  </a:lnTo>
                  <a:lnTo>
                    <a:pt x="88" y="242"/>
                  </a:lnTo>
                  <a:lnTo>
                    <a:pt x="107" y="323"/>
                  </a:lnTo>
                  <a:lnTo>
                    <a:pt x="124" y="405"/>
                  </a:lnTo>
                  <a:lnTo>
                    <a:pt x="140" y="484"/>
                  </a:lnTo>
                  <a:lnTo>
                    <a:pt x="153" y="563"/>
                  </a:lnTo>
                  <a:lnTo>
                    <a:pt x="163" y="638"/>
                  </a:lnTo>
                  <a:lnTo>
                    <a:pt x="163" y="638"/>
                  </a:lnTo>
                  <a:close/>
                </a:path>
              </a:pathLst>
            </a:custGeom>
            <a:solidFill>
              <a:srgbClr val="E2E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08"/>
            <p:cNvSpPr>
              <a:spLocks/>
            </p:cNvSpPr>
            <p:nvPr/>
          </p:nvSpPr>
          <p:spPr bwMode="auto">
            <a:xfrm>
              <a:off x="3370" y="1794"/>
              <a:ext cx="5" cy="42"/>
            </a:xfrm>
            <a:custGeom>
              <a:avLst/>
              <a:gdLst>
                <a:gd name="T0" fmla="*/ 4 w 5"/>
                <a:gd name="T1" fmla="*/ 42 h 42"/>
                <a:gd name="T2" fmla="*/ 1 w 5"/>
                <a:gd name="T3" fmla="*/ 32 h 42"/>
                <a:gd name="T4" fmla="*/ 0 w 5"/>
                <a:gd name="T5" fmla="*/ 22 h 42"/>
                <a:gd name="T6" fmla="*/ 0 w 5"/>
                <a:gd name="T7" fmla="*/ 10 h 42"/>
                <a:gd name="T8" fmla="*/ 0 w 5"/>
                <a:gd name="T9" fmla="*/ 0 h 42"/>
                <a:gd name="T10" fmla="*/ 0 w 5"/>
                <a:gd name="T11" fmla="*/ 12 h 42"/>
                <a:gd name="T12" fmla="*/ 2 w 5"/>
                <a:gd name="T13" fmla="*/ 20 h 42"/>
                <a:gd name="T14" fmla="*/ 5 w 5"/>
                <a:gd name="T15" fmla="*/ 31 h 42"/>
                <a:gd name="T16" fmla="*/ 4 w 5"/>
                <a:gd name="T17" fmla="*/ 42 h 42"/>
                <a:gd name="T18" fmla="*/ 4 w 5"/>
                <a:gd name="T1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42">
                  <a:moveTo>
                    <a:pt x="4" y="42"/>
                  </a:moveTo>
                  <a:lnTo>
                    <a:pt x="1" y="32"/>
                  </a:lnTo>
                  <a:lnTo>
                    <a:pt x="0" y="22"/>
                  </a:lnTo>
                  <a:lnTo>
                    <a:pt x="0" y="1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" y="20"/>
                  </a:lnTo>
                  <a:lnTo>
                    <a:pt x="5" y="31"/>
                  </a:lnTo>
                  <a:lnTo>
                    <a:pt x="4" y="42"/>
                  </a:lnTo>
                  <a:lnTo>
                    <a:pt x="4" y="42"/>
                  </a:lnTo>
                  <a:close/>
                </a:path>
              </a:pathLst>
            </a:custGeom>
            <a:solidFill>
              <a:srgbClr val="E2E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09"/>
            <p:cNvSpPr>
              <a:spLocks/>
            </p:cNvSpPr>
            <p:nvPr/>
          </p:nvSpPr>
          <p:spPr bwMode="auto">
            <a:xfrm>
              <a:off x="3274" y="1527"/>
              <a:ext cx="77" cy="315"/>
            </a:xfrm>
            <a:custGeom>
              <a:avLst/>
              <a:gdLst>
                <a:gd name="T0" fmla="*/ 77 w 77"/>
                <a:gd name="T1" fmla="*/ 315 h 315"/>
                <a:gd name="T2" fmla="*/ 67 w 77"/>
                <a:gd name="T3" fmla="*/ 276 h 315"/>
                <a:gd name="T4" fmla="*/ 56 w 77"/>
                <a:gd name="T5" fmla="*/ 237 h 315"/>
                <a:gd name="T6" fmla="*/ 46 w 77"/>
                <a:gd name="T7" fmla="*/ 198 h 315"/>
                <a:gd name="T8" fmla="*/ 36 w 77"/>
                <a:gd name="T9" fmla="*/ 158 h 315"/>
                <a:gd name="T10" fmla="*/ 26 w 77"/>
                <a:gd name="T11" fmla="*/ 119 h 315"/>
                <a:gd name="T12" fmla="*/ 17 w 77"/>
                <a:gd name="T13" fmla="*/ 80 h 315"/>
                <a:gd name="T14" fmla="*/ 9 w 77"/>
                <a:gd name="T15" fmla="*/ 40 h 315"/>
                <a:gd name="T16" fmla="*/ 0 w 77"/>
                <a:gd name="T17" fmla="*/ 0 h 315"/>
                <a:gd name="T18" fmla="*/ 11 w 77"/>
                <a:gd name="T19" fmla="*/ 8 h 315"/>
                <a:gd name="T20" fmla="*/ 20 w 77"/>
                <a:gd name="T21" fmla="*/ 19 h 315"/>
                <a:gd name="T22" fmla="*/ 25 w 77"/>
                <a:gd name="T23" fmla="*/ 34 h 315"/>
                <a:gd name="T24" fmla="*/ 27 w 77"/>
                <a:gd name="T25" fmla="*/ 50 h 315"/>
                <a:gd name="T26" fmla="*/ 32 w 77"/>
                <a:gd name="T27" fmla="*/ 83 h 315"/>
                <a:gd name="T28" fmla="*/ 38 w 77"/>
                <a:gd name="T29" fmla="*/ 116 h 315"/>
                <a:gd name="T30" fmla="*/ 45 w 77"/>
                <a:gd name="T31" fmla="*/ 148 h 315"/>
                <a:gd name="T32" fmla="*/ 52 w 77"/>
                <a:gd name="T33" fmla="*/ 182 h 315"/>
                <a:gd name="T34" fmla="*/ 59 w 77"/>
                <a:gd name="T35" fmla="*/ 214 h 315"/>
                <a:gd name="T36" fmla="*/ 67 w 77"/>
                <a:gd name="T37" fmla="*/ 247 h 315"/>
                <a:gd name="T38" fmla="*/ 72 w 77"/>
                <a:gd name="T39" fmla="*/ 280 h 315"/>
                <a:gd name="T40" fmla="*/ 77 w 77"/>
                <a:gd name="T41" fmla="*/ 315 h 315"/>
                <a:gd name="T42" fmla="*/ 77 w 77"/>
                <a:gd name="T43" fmla="*/ 315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7" h="315">
                  <a:moveTo>
                    <a:pt x="77" y="315"/>
                  </a:moveTo>
                  <a:lnTo>
                    <a:pt x="67" y="276"/>
                  </a:lnTo>
                  <a:lnTo>
                    <a:pt x="56" y="237"/>
                  </a:lnTo>
                  <a:lnTo>
                    <a:pt x="46" y="198"/>
                  </a:lnTo>
                  <a:lnTo>
                    <a:pt x="36" y="158"/>
                  </a:lnTo>
                  <a:lnTo>
                    <a:pt x="26" y="119"/>
                  </a:lnTo>
                  <a:lnTo>
                    <a:pt x="17" y="80"/>
                  </a:lnTo>
                  <a:lnTo>
                    <a:pt x="9" y="40"/>
                  </a:lnTo>
                  <a:lnTo>
                    <a:pt x="0" y="0"/>
                  </a:lnTo>
                  <a:lnTo>
                    <a:pt x="11" y="8"/>
                  </a:lnTo>
                  <a:lnTo>
                    <a:pt x="20" y="19"/>
                  </a:lnTo>
                  <a:lnTo>
                    <a:pt x="25" y="34"/>
                  </a:lnTo>
                  <a:lnTo>
                    <a:pt x="27" y="50"/>
                  </a:lnTo>
                  <a:lnTo>
                    <a:pt x="32" y="83"/>
                  </a:lnTo>
                  <a:lnTo>
                    <a:pt x="38" y="116"/>
                  </a:lnTo>
                  <a:lnTo>
                    <a:pt x="45" y="148"/>
                  </a:lnTo>
                  <a:lnTo>
                    <a:pt x="52" y="182"/>
                  </a:lnTo>
                  <a:lnTo>
                    <a:pt x="59" y="214"/>
                  </a:lnTo>
                  <a:lnTo>
                    <a:pt x="67" y="247"/>
                  </a:lnTo>
                  <a:lnTo>
                    <a:pt x="72" y="280"/>
                  </a:lnTo>
                  <a:lnTo>
                    <a:pt x="77" y="315"/>
                  </a:lnTo>
                  <a:lnTo>
                    <a:pt x="77" y="315"/>
                  </a:lnTo>
                  <a:close/>
                </a:path>
              </a:pathLst>
            </a:custGeom>
            <a:solidFill>
              <a:srgbClr val="E2E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10"/>
            <p:cNvSpPr>
              <a:spLocks/>
            </p:cNvSpPr>
            <p:nvPr/>
          </p:nvSpPr>
          <p:spPr bwMode="auto">
            <a:xfrm>
              <a:off x="2978" y="3864"/>
              <a:ext cx="348" cy="144"/>
            </a:xfrm>
            <a:custGeom>
              <a:avLst/>
              <a:gdLst>
                <a:gd name="T0" fmla="*/ 348 w 348"/>
                <a:gd name="T1" fmla="*/ 144 h 144"/>
                <a:gd name="T2" fmla="*/ 331 w 348"/>
                <a:gd name="T3" fmla="*/ 128 h 144"/>
                <a:gd name="T4" fmla="*/ 312 w 348"/>
                <a:gd name="T5" fmla="*/ 112 h 144"/>
                <a:gd name="T6" fmla="*/ 293 w 348"/>
                <a:gd name="T7" fmla="*/ 97 h 144"/>
                <a:gd name="T8" fmla="*/ 273 w 348"/>
                <a:gd name="T9" fmla="*/ 84 h 144"/>
                <a:gd name="T10" fmla="*/ 252 w 348"/>
                <a:gd name="T11" fmla="*/ 71 h 144"/>
                <a:gd name="T12" fmla="*/ 232 w 348"/>
                <a:gd name="T13" fmla="*/ 60 h 144"/>
                <a:gd name="T14" fmla="*/ 210 w 348"/>
                <a:gd name="T15" fmla="*/ 48 h 144"/>
                <a:gd name="T16" fmla="*/ 189 w 348"/>
                <a:gd name="T17" fmla="*/ 38 h 144"/>
                <a:gd name="T18" fmla="*/ 165 w 348"/>
                <a:gd name="T19" fmla="*/ 31 h 144"/>
                <a:gd name="T20" fmla="*/ 144 w 348"/>
                <a:gd name="T21" fmla="*/ 23 h 144"/>
                <a:gd name="T22" fmla="*/ 121 w 348"/>
                <a:gd name="T23" fmla="*/ 18 h 144"/>
                <a:gd name="T24" fmla="*/ 96 w 348"/>
                <a:gd name="T25" fmla="*/ 13 h 144"/>
                <a:gd name="T26" fmla="*/ 73 w 348"/>
                <a:gd name="T27" fmla="*/ 12 h 144"/>
                <a:gd name="T28" fmla="*/ 50 w 348"/>
                <a:gd name="T29" fmla="*/ 10 h 144"/>
                <a:gd name="T30" fmla="*/ 25 w 348"/>
                <a:gd name="T31" fmla="*/ 12 h 144"/>
                <a:gd name="T32" fmla="*/ 0 w 348"/>
                <a:gd name="T33" fmla="*/ 15 h 144"/>
                <a:gd name="T34" fmla="*/ 16 w 348"/>
                <a:gd name="T35" fmla="*/ 9 h 144"/>
                <a:gd name="T36" fmla="*/ 32 w 348"/>
                <a:gd name="T37" fmla="*/ 6 h 144"/>
                <a:gd name="T38" fmla="*/ 48 w 348"/>
                <a:gd name="T39" fmla="*/ 3 h 144"/>
                <a:gd name="T40" fmla="*/ 64 w 348"/>
                <a:gd name="T41" fmla="*/ 0 h 144"/>
                <a:gd name="T42" fmla="*/ 81 w 348"/>
                <a:gd name="T43" fmla="*/ 0 h 144"/>
                <a:gd name="T44" fmla="*/ 97 w 348"/>
                <a:gd name="T45" fmla="*/ 0 h 144"/>
                <a:gd name="T46" fmla="*/ 115 w 348"/>
                <a:gd name="T47" fmla="*/ 0 h 144"/>
                <a:gd name="T48" fmla="*/ 131 w 348"/>
                <a:gd name="T49" fmla="*/ 2 h 144"/>
                <a:gd name="T50" fmla="*/ 148 w 348"/>
                <a:gd name="T51" fmla="*/ 3 h 144"/>
                <a:gd name="T52" fmla="*/ 164 w 348"/>
                <a:gd name="T53" fmla="*/ 6 h 144"/>
                <a:gd name="T54" fmla="*/ 180 w 348"/>
                <a:gd name="T55" fmla="*/ 10 h 144"/>
                <a:gd name="T56" fmla="*/ 196 w 348"/>
                <a:gd name="T57" fmla="*/ 13 h 144"/>
                <a:gd name="T58" fmla="*/ 212 w 348"/>
                <a:gd name="T59" fmla="*/ 18 h 144"/>
                <a:gd name="T60" fmla="*/ 228 w 348"/>
                <a:gd name="T61" fmla="*/ 22 h 144"/>
                <a:gd name="T62" fmla="*/ 242 w 348"/>
                <a:gd name="T63" fmla="*/ 28 h 144"/>
                <a:gd name="T64" fmla="*/ 257 w 348"/>
                <a:gd name="T65" fmla="*/ 32 h 144"/>
                <a:gd name="T66" fmla="*/ 271 w 348"/>
                <a:gd name="T67" fmla="*/ 45 h 144"/>
                <a:gd name="T68" fmla="*/ 286 w 348"/>
                <a:gd name="T69" fmla="*/ 58 h 144"/>
                <a:gd name="T70" fmla="*/ 300 w 348"/>
                <a:gd name="T71" fmla="*/ 71 h 144"/>
                <a:gd name="T72" fmla="*/ 312 w 348"/>
                <a:gd name="T73" fmla="*/ 84 h 144"/>
                <a:gd name="T74" fmla="*/ 323 w 348"/>
                <a:gd name="T75" fmla="*/ 99 h 144"/>
                <a:gd name="T76" fmla="*/ 334 w 348"/>
                <a:gd name="T77" fmla="*/ 113 h 144"/>
                <a:gd name="T78" fmla="*/ 342 w 348"/>
                <a:gd name="T79" fmla="*/ 128 h 144"/>
                <a:gd name="T80" fmla="*/ 348 w 348"/>
                <a:gd name="T81" fmla="*/ 144 h 144"/>
                <a:gd name="T82" fmla="*/ 348 w 348"/>
                <a:gd name="T8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48" h="144">
                  <a:moveTo>
                    <a:pt x="348" y="144"/>
                  </a:moveTo>
                  <a:lnTo>
                    <a:pt x="331" y="128"/>
                  </a:lnTo>
                  <a:lnTo>
                    <a:pt x="312" y="112"/>
                  </a:lnTo>
                  <a:lnTo>
                    <a:pt x="293" y="97"/>
                  </a:lnTo>
                  <a:lnTo>
                    <a:pt x="273" y="84"/>
                  </a:lnTo>
                  <a:lnTo>
                    <a:pt x="252" y="71"/>
                  </a:lnTo>
                  <a:lnTo>
                    <a:pt x="232" y="60"/>
                  </a:lnTo>
                  <a:lnTo>
                    <a:pt x="210" y="48"/>
                  </a:lnTo>
                  <a:lnTo>
                    <a:pt x="189" y="38"/>
                  </a:lnTo>
                  <a:lnTo>
                    <a:pt x="165" y="31"/>
                  </a:lnTo>
                  <a:lnTo>
                    <a:pt x="144" y="23"/>
                  </a:lnTo>
                  <a:lnTo>
                    <a:pt x="121" y="18"/>
                  </a:lnTo>
                  <a:lnTo>
                    <a:pt x="96" y="13"/>
                  </a:lnTo>
                  <a:lnTo>
                    <a:pt x="73" y="12"/>
                  </a:lnTo>
                  <a:lnTo>
                    <a:pt x="50" y="10"/>
                  </a:lnTo>
                  <a:lnTo>
                    <a:pt x="25" y="12"/>
                  </a:lnTo>
                  <a:lnTo>
                    <a:pt x="0" y="15"/>
                  </a:lnTo>
                  <a:lnTo>
                    <a:pt x="16" y="9"/>
                  </a:lnTo>
                  <a:lnTo>
                    <a:pt x="32" y="6"/>
                  </a:lnTo>
                  <a:lnTo>
                    <a:pt x="48" y="3"/>
                  </a:lnTo>
                  <a:lnTo>
                    <a:pt x="64" y="0"/>
                  </a:lnTo>
                  <a:lnTo>
                    <a:pt x="81" y="0"/>
                  </a:lnTo>
                  <a:lnTo>
                    <a:pt x="97" y="0"/>
                  </a:lnTo>
                  <a:lnTo>
                    <a:pt x="115" y="0"/>
                  </a:lnTo>
                  <a:lnTo>
                    <a:pt x="131" y="2"/>
                  </a:lnTo>
                  <a:lnTo>
                    <a:pt x="148" y="3"/>
                  </a:lnTo>
                  <a:lnTo>
                    <a:pt x="164" y="6"/>
                  </a:lnTo>
                  <a:lnTo>
                    <a:pt x="180" y="10"/>
                  </a:lnTo>
                  <a:lnTo>
                    <a:pt x="196" y="13"/>
                  </a:lnTo>
                  <a:lnTo>
                    <a:pt x="212" y="18"/>
                  </a:lnTo>
                  <a:lnTo>
                    <a:pt x="228" y="22"/>
                  </a:lnTo>
                  <a:lnTo>
                    <a:pt x="242" y="28"/>
                  </a:lnTo>
                  <a:lnTo>
                    <a:pt x="257" y="32"/>
                  </a:lnTo>
                  <a:lnTo>
                    <a:pt x="271" y="45"/>
                  </a:lnTo>
                  <a:lnTo>
                    <a:pt x="286" y="58"/>
                  </a:lnTo>
                  <a:lnTo>
                    <a:pt x="300" y="71"/>
                  </a:lnTo>
                  <a:lnTo>
                    <a:pt x="312" y="84"/>
                  </a:lnTo>
                  <a:lnTo>
                    <a:pt x="323" y="99"/>
                  </a:lnTo>
                  <a:lnTo>
                    <a:pt x="334" y="113"/>
                  </a:lnTo>
                  <a:lnTo>
                    <a:pt x="342" y="128"/>
                  </a:lnTo>
                  <a:lnTo>
                    <a:pt x="348" y="144"/>
                  </a:lnTo>
                  <a:lnTo>
                    <a:pt x="348" y="144"/>
                  </a:lnTo>
                  <a:close/>
                </a:path>
              </a:pathLst>
            </a:custGeom>
            <a:solidFill>
              <a:srgbClr val="CEDD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111"/>
            <p:cNvSpPr>
              <a:spLocks/>
            </p:cNvSpPr>
            <p:nvPr/>
          </p:nvSpPr>
          <p:spPr bwMode="auto">
            <a:xfrm>
              <a:off x="2984" y="3796"/>
              <a:ext cx="328" cy="135"/>
            </a:xfrm>
            <a:custGeom>
              <a:avLst/>
              <a:gdLst>
                <a:gd name="T0" fmla="*/ 328 w 328"/>
                <a:gd name="T1" fmla="*/ 135 h 135"/>
                <a:gd name="T2" fmla="*/ 312 w 328"/>
                <a:gd name="T3" fmla="*/ 119 h 135"/>
                <a:gd name="T4" fmla="*/ 296 w 328"/>
                <a:gd name="T5" fmla="*/ 103 h 135"/>
                <a:gd name="T6" fmla="*/ 278 w 328"/>
                <a:gd name="T7" fmla="*/ 90 h 135"/>
                <a:gd name="T8" fmla="*/ 259 w 328"/>
                <a:gd name="T9" fmla="*/ 78 h 135"/>
                <a:gd name="T10" fmla="*/ 241 w 328"/>
                <a:gd name="T11" fmla="*/ 68 h 135"/>
                <a:gd name="T12" fmla="*/ 220 w 328"/>
                <a:gd name="T13" fmla="*/ 59 h 135"/>
                <a:gd name="T14" fmla="*/ 200 w 328"/>
                <a:gd name="T15" fmla="*/ 52 h 135"/>
                <a:gd name="T16" fmla="*/ 180 w 328"/>
                <a:gd name="T17" fmla="*/ 46 h 135"/>
                <a:gd name="T18" fmla="*/ 158 w 328"/>
                <a:gd name="T19" fmla="*/ 42 h 135"/>
                <a:gd name="T20" fmla="*/ 135 w 328"/>
                <a:gd name="T21" fmla="*/ 39 h 135"/>
                <a:gd name="T22" fmla="*/ 113 w 328"/>
                <a:gd name="T23" fmla="*/ 38 h 135"/>
                <a:gd name="T24" fmla="*/ 90 w 328"/>
                <a:gd name="T25" fmla="*/ 38 h 135"/>
                <a:gd name="T26" fmla="*/ 68 w 328"/>
                <a:gd name="T27" fmla="*/ 38 h 135"/>
                <a:gd name="T28" fmla="*/ 45 w 328"/>
                <a:gd name="T29" fmla="*/ 41 h 135"/>
                <a:gd name="T30" fmla="*/ 22 w 328"/>
                <a:gd name="T31" fmla="*/ 44 h 135"/>
                <a:gd name="T32" fmla="*/ 0 w 328"/>
                <a:gd name="T33" fmla="*/ 48 h 135"/>
                <a:gd name="T34" fmla="*/ 9 w 328"/>
                <a:gd name="T35" fmla="*/ 33 h 135"/>
                <a:gd name="T36" fmla="*/ 20 w 328"/>
                <a:gd name="T37" fmla="*/ 23 h 135"/>
                <a:gd name="T38" fmla="*/ 33 w 328"/>
                <a:gd name="T39" fmla="*/ 15 h 135"/>
                <a:gd name="T40" fmla="*/ 46 w 328"/>
                <a:gd name="T41" fmla="*/ 9 h 135"/>
                <a:gd name="T42" fmla="*/ 62 w 328"/>
                <a:gd name="T43" fmla="*/ 6 h 135"/>
                <a:gd name="T44" fmla="*/ 78 w 328"/>
                <a:gd name="T45" fmla="*/ 3 h 135"/>
                <a:gd name="T46" fmla="*/ 94 w 328"/>
                <a:gd name="T47" fmla="*/ 1 h 135"/>
                <a:gd name="T48" fmla="*/ 110 w 328"/>
                <a:gd name="T49" fmla="*/ 0 h 135"/>
                <a:gd name="T50" fmla="*/ 144 w 328"/>
                <a:gd name="T51" fmla="*/ 4 h 135"/>
                <a:gd name="T52" fmla="*/ 177 w 328"/>
                <a:gd name="T53" fmla="*/ 13 h 135"/>
                <a:gd name="T54" fmla="*/ 209 w 328"/>
                <a:gd name="T55" fmla="*/ 23 h 135"/>
                <a:gd name="T56" fmla="*/ 239 w 328"/>
                <a:gd name="T57" fmla="*/ 38 h 135"/>
                <a:gd name="T58" fmla="*/ 267 w 328"/>
                <a:gd name="T59" fmla="*/ 57 h 135"/>
                <a:gd name="T60" fmla="*/ 291 w 328"/>
                <a:gd name="T61" fmla="*/ 78 h 135"/>
                <a:gd name="T62" fmla="*/ 312 w 328"/>
                <a:gd name="T63" fmla="*/ 104 h 135"/>
                <a:gd name="T64" fmla="*/ 328 w 328"/>
                <a:gd name="T65" fmla="*/ 135 h 135"/>
                <a:gd name="T66" fmla="*/ 328 w 328"/>
                <a:gd name="T6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8" h="135">
                  <a:moveTo>
                    <a:pt x="328" y="135"/>
                  </a:moveTo>
                  <a:lnTo>
                    <a:pt x="312" y="119"/>
                  </a:lnTo>
                  <a:lnTo>
                    <a:pt x="296" y="103"/>
                  </a:lnTo>
                  <a:lnTo>
                    <a:pt x="278" y="90"/>
                  </a:lnTo>
                  <a:lnTo>
                    <a:pt x="259" y="78"/>
                  </a:lnTo>
                  <a:lnTo>
                    <a:pt x="241" y="68"/>
                  </a:lnTo>
                  <a:lnTo>
                    <a:pt x="220" y="59"/>
                  </a:lnTo>
                  <a:lnTo>
                    <a:pt x="200" y="52"/>
                  </a:lnTo>
                  <a:lnTo>
                    <a:pt x="180" y="46"/>
                  </a:lnTo>
                  <a:lnTo>
                    <a:pt x="158" y="42"/>
                  </a:lnTo>
                  <a:lnTo>
                    <a:pt x="135" y="39"/>
                  </a:lnTo>
                  <a:lnTo>
                    <a:pt x="113" y="38"/>
                  </a:lnTo>
                  <a:lnTo>
                    <a:pt x="90" y="38"/>
                  </a:lnTo>
                  <a:lnTo>
                    <a:pt x="68" y="38"/>
                  </a:lnTo>
                  <a:lnTo>
                    <a:pt x="45" y="41"/>
                  </a:lnTo>
                  <a:lnTo>
                    <a:pt x="22" y="44"/>
                  </a:lnTo>
                  <a:lnTo>
                    <a:pt x="0" y="48"/>
                  </a:lnTo>
                  <a:lnTo>
                    <a:pt x="9" y="33"/>
                  </a:lnTo>
                  <a:lnTo>
                    <a:pt x="20" y="23"/>
                  </a:lnTo>
                  <a:lnTo>
                    <a:pt x="33" y="15"/>
                  </a:lnTo>
                  <a:lnTo>
                    <a:pt x="46" y="9"/>
                  </a:lnTo>
                  <a:lnTo>
                    <a:pt x="62" y="6"/>
                  </a:lnTo>
                  <a:lnTo>
                    <a:pt x="78" y="3"/>
                  </a:lnTo>
                  <a:lnTo>
                    <a:pt x="94" y="1"/>
                  </a:lnTo>
                  <a:lnTo>
                    <a:pt x="110" y="0"/>
                  </a:lnTo>
                  <a:lnTo>
                    <a:pt x="144" y="4"/>
                  </a:lnTo>
                  <a:lnTo>
                    <a:pt x="177" y="13"/>
                  </a:lnTo>
                  <a:lnTo>
                    <a:pt x="209" y="23"/>
                  </a:lnTo>
                  <a:lnTo>
                    <a:pt x="239" y="38"/>
                  </a:lnTo>
                  <a:lnTo>
                    <a:pt x="267" y="57"/>
                  </a:lnTo>
                  <a:lnTo>
                    <a:pt x="291" y="78"/>
                  </a:lnTo>
                  <a:lnTo>
                    <a:pt x="312" y="104"/>
                  </a:lnTo>
                  <a:lnTo>
                    <a:pt x="328" y="135"/>
                  </a:lnTo>
                  <a:lnTo>
                    <a:pt x="328" y="135"/>
                  </a:lnTo>
                  <a:close/>
                </a:path>
              </a:pathLst>
            </a:custGeom>
            <a:solidFill>
              <a:srgbClr val="CEDD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112"/>
            <p:cNvSpPr>
              <a:spLocks/>
            </p:cNvSpPr>
            <p:nvPr/>
          </p:nvSpPr>
          <p:spPr bwMode="auto">
            <a:xfrm>
              <a:off x="2922" y="3902"/>
              <a:ext cx="337" cy="81"/>
            </a:xfrm>
            <a:custGeom>
              <a:avLst/>
              <a:gdLst>
                <a:gd name="T0" fmla="*/ 0 w 337"/>
                <a:gd name="T1" fmla="*/ 19 h 81"/>
                <a:gd name="T2" fmla="*/ 20 w 337"/>
                <a:gd name="T3" fmla="*/ 7 h 81"/>
                <a:gd name="T4" fmla="*/ 40 w 337"/>
                <a:gd name="T5" fmla="*/ 1 h 81"/>
                <a:gd name="T6" fmla="*/ 63 w 337"/>
                <a:gd name="T7" fmla="*/ 0 h 81"/>
                <a:gd name="T8" fmla="*/ 88 w 337"/>
                <a:gd name="T9" fmla="*/ 1 h 81"/>
                <a:gd name="T10" fmla="*/ 113 w 337"/>
                <a:gd name="T11" fmla="*/ 4 h 81"/>
                <a:gd name="T12" fmla="*/ 136 w 337"/>
                <a:gd name="T13" fmla="*/ 6 h 81"/>
                <a:gd name="T14" fmla="*/ 159 w 337"/>
                <a:gd name="T15" fmla="*/ 7 h 81"/>
                <a:gd name="T16" fmla="*/ 182 w 337"/>
                <a:gd name="T17" fmla="*/ 4 h 81"/>
                <a:gd name="T18" fmla="*/ 337 w 337"/>
                <a:gd name="T19" fmla="*/ 81 h 81"/>
                <a:gd name="T20" fmla="*/ 319 w 337"/>
                <a:gd name="T21" fmla="*/ 71 h 81"/>
                <a:gd name="T22" fmla="*/ 300 w 337"/>
                <a:gd name="T23" fmla="*/ 62 h 81"/>
                <a:gd name="T24" fmla="*/ 279 w 337"/>
                <a:gd name="T25" fmla="*/ 55 h 81"/>
                <a:gd name="T26" fmla="*/ 258 w 337"/>
                <a:gd name="T27" fmla="*/ 49 h 81"/>
                <a:gd name="T28" fmla="*/ 237 w 337"/>
                <a:gd name="T29" fmla="*/ 45 h 81"/>
                <a:gd name="T30" fmla="*/ 216 w 337"/>
                <a:gd name="T31" fmla="*/ 40 h 81"/>
                <a:gd name="T32" fmla="*/ 194 w 337"/>
                <a:gd name="T33" fmla="*/ 38 h 81"/>
                <a:gd name="T34" fmla="*/ 172 w 337"/>
                <a:gd name="T35" fmla="*/ 35 h 81"/>
                <a:gd name="T36" fmla="*/ 150 w 337"/>
                <a:gd name="T37" fmla="*/ 32 h 81"/>
                <a:gd name="T38" fmla="*/ 129 w 337"/>
                <a:gd name="T39" fmla="*/ 30 h 81"/>
                <a:gd name="T40" fmla="*/ 107 w 337"/>
                <a:gd name="T41" fmla="*/ 29 h 81"/>
                <a:gd name="T42" fmla="*/ 84 w 337"/>
                <a:gd name="T43" fmla="*/ 26 h 81"/>
                <a:gd name="T44" fmla="*/ 63 w 337"/>
                <a:gd name="T45" fmla="*/ 25 h 81"/>
                <a:gd name="T46" fmla="*/ 42 w 337"/>
                <a:gd name="T47" fmla="*/ 23 h 81"/>
                <a:gd name="T48" fmla="*/ 20 w 337"/>
                <a:gd name="T49" fmla="*/ 22 h 81"/>
                <a:gd name="T50" fmla="*/ 0 w 337"/>
                <a:gd name="T51" fmla="*/ 19 h 81"/>
                <a:gd name="T52" fmla="*/ 0 w 337"/>
                <a:gd name="T53" fmla="*/ 1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7" h="81">
                  <a:moveTo>
                    <a:pt x="0" y="19"/>
                  </a:moveTo>
                  <a:lnTo>
                    <a:pt x="20" y="7"/>
                  </a:lnTo>
                  <a:lnTo>
                    <a:pt x="40" y="1"/>
                  </a:lnTo>
                  <a:lnTo>
                    <a:pt x="63" y="0"/>
                  </a:lnTo>
                  <a:lnTo>
                    <a:pt x="88" y="1"/>
                  </a:lnTo>
                  <a:lnTo>
                    <a:pt x="113" y="4"/>
                  </a:lnTo>
                  <a:lnTo>
                    <a:pt x="136" y="6"/>
                  </a:lnTo>
                  <a:lnTo>
                    <a:pt x="159" y="7"/>
                  </a:lnTo>
                  <a:lnTo>
                    <a:pt x="182" y="4"/>
                  </a:lnTo>
                  <a:lnTo>
                    <a:pt x="337" y="81"/>
                  </a:lnTo>
                  <a:lnTo>
                    <a:pt x="319" y="71"/>
                  </a:lnTo>
                  <a:lnTo>
                    <a:pt x="300" y="62"/>
                  </a:lnTo>
                  <a:lnTo>
                    <a:pt x="279" y="55"/>
                  </a:lnTo>
                  <a:lnTo>
                    <a:pt x="258" y="49"/>
                  </a:lnTo>
                  <a:lnTo>
                    <a:pt x="237" y="45"/>
                  </a:lnTo>
                  <a:lnTo>
                    <a:pt x="216" y="40"/>
                  </a:lnTo>
                  <a:lnTo>
                    <a:pt x="194" y="38"/>
                  </a:lnTo>
                  <a:lnTo>
                    <a:pt x="172" y="35"/>
                  </a:lnTo>
                  <a:lnTo>
                    <a:pt x="150" y="32"/>
                  </a:lnTo>
                  <a:lnTo>
                    <a:pt x="129" y="30"/>
                  </a:lnTo>
                  <a:lnTo>
                    <a:pt x="107" y="29"/>
                  </a:lnTo>
                  <a:lnTo>
                    <a:pt x="84" y="26"/>
                  </a:lnTo>
                  <a:lnTo>
                    <a:pt x="63" y="25"/>
                  </a:lnTo>
                  <a:lnTo>
                    <a:pt x="42" y="23"/>
                  </a:lnTo>
                  <a:lnTo>
                    <a:pt x="20" y="22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CEDD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13"/>
            <p:cNvSpPr>
              <a:spLocks/>
            </p:cNvSpPr>
            <p:nvPr/>
          </p:nvSpPr>
          <p:spPr bwMode="auto">
            <a:xfrm>
              <a:off x="3870" y="3305"/>
              <a:ext cx="426" cy="219"/>
            </a:xfrm>
            <a:custGeom>
              <a:avLst/>
              <a:gdLst>
                <a:gd name="T0" fmla="*/ 0 w 426"/>
                <a:gd name="T1" fmla="*/ 159 h 219"/>
                <a:gd name="T2" fmla="*/ 17 w 426"/>
                <a:gd name="T3" fmla="*/ 137 h 219"/>
                <a:gd name="T4" fmla="*/ 59 w 426"/>
                <a:gd name="T5" fmla="*/ 110 h 219"/>
                <a:gd name="T6" fmla="*/ 117 w 426"/>
                <a:gd name="T7" fmla="*/ 81 h 219"/>
                <a:gd name="T8" fmla="*/ 169 w 426"/>
                <a:gd name="T9" fmla="*/ 53 h 219"/>
                <a:gd name="T10" fmla="*/ 201 w 426"/>
                <a:gd name="T11" fmla="*/ 34 h 219"/>
                <a:gd name="T12" fmla="*/ 229 w 426"/>
                <a:gd name="T13" fmla="*/ 14 h 219"/>
                <a:gd name="T14" fmla="*/ 247 w 426"/>
                <a:gd name="T15" fmla="*/ 3 h 219"/>
                <a:gd name="T16" fmla="*/ 258 w 426"/>
                <a:gd name="T17" fmla="*/ 1 h 219"/>
                <a:gd name="T18" fmla="*/ 288 w 426"/>
                <a:gd name="T19" fmla="*/ 0 h 219"/>
                <a:gd name="T20" fmla="*/ 318 w 426"/>
                <a:gd name="T21" fmla="*/ 5 h 219"/>
                <a:gd name="T22" fmla="*/ 339 w 426"/>
                <a:gd name="T23" fmla="*/ 18 h 219"/>
                <a:gd name="T24" fmla="*/ 355 w 426"/>
                <a:gd name="T25" fmla="*/ 33 h 219"/>
                <a:gd name="T26" fmla="*/ 372 w 426"/>
                <a:gd name="T27" fmla="*/ 46 h 219"/>
                <a:gd name="T28" fmla="*/ 392 w 426"/>
                <a:gd name="T29" fmla="*/ 66 h 219"/>
                <a:gd name="T30" fmla="*/ 410 w 426"/>
                <a:gd name="T31" fmla="*/ 88 h 219"/>
                <a:gd name="T32" fmla="*/ 426 w 426"/>
                <a:gd name="T33" fmla="*/ 118 h 219"/>
                <a:gd name="T34" fmla="*/ 408 w 426"/>
                <a:gd name="T35" fmla="*/ 142 h 219"/>
                <a:gd name="T36" fmla="*/ 381 w 426"/>
                <a:gd name="T37" fmla="*/ 155 h 219"/>
                <a:gd name="T38" fmla="*/ 350 w 426"/>
                <a:gd name="T39" fmla="*/ 165 h 219"/>
                <a:gd name="T40" fmla="*/ 318 w 426"/>
                <a:gd name="T41" fmla="*/ 174 h 219"/>
                <a:gd name="T42" fmla="*/ 284 w 426"/>
                <a:gd name="T43" fmla="*/ 187 h 219"/>
                <a:gd name="T44" fmla="*/ 258 w 426"/>
                <a:gd name="T45" fmla="*/ 201 h 219"/>
                <a:gd name="T46" fmla="*/ 239 w 426"/>
                <a:gd name="T47" fmla="*/ 214 h 219"/>
                <a:gd name="T48" fmla="*/ 221 w 426"/>
                <a:gd name="T49" fmla="*/ 219 h 219"/>
                <a:gd name="T50" fmla="*/ 211 w 426"/>
                <a:gd name="T51" fmla="*/ 213 h 219"/>
                <a:gd name="T52" fmla="*/ 217 w 426"/>
                <a:gd name="T53" fmla="*/ 192 h 219"/>
                <a:gd name="T54" fmla="*/ 242 w 426"/>
                <a:gd name="T55" fmla="*/ 169 h 219"/>
                <a:gd name="T56" fmla="*/ 279 w 426"/>
                <a:gd name="T57" fmla="*/ 142 h 219"/>
                <a:gd name="T58" fmla="*/ 285 w 426"/>
                <a:gd name="T59" fmla="*/ 136 h 219"/>
                <a:gd name="T60" fmla="*/ 275 w 426"/>
                <a:gd name="T61" fmla="*/ 129 h 219"/>
                <a:gd name="T62" fmla="*/ 255 w 426"/>
                <a:gd name="T63" fmla="*/ 142 h 219"/>
                <a:gd name="T64" fmla="*/ 226 w 426"/>
                <a:gd name="T65" fmla="*/ 162 h 219"/>
                <a:gd name="T66" fmla="*/ 201 w 426"/>
                <a:gd name="T67" fmla="*/ 188 h 219"/>
                <a:gd name="T68" fmla="*/ 169 w 426"/>
                <a:gd name="T69" fmla="*/ 214 h 219"/>
                <a:gd name="T70" fmla="*/ 140 w 426"/>
                <a:gd name="T71" fmla="*/ 213 h 219"/>
                <a:gd name="T72" fmla="*/ 142 w 426"/>
                <a:gd name="T73" fmla="*/ 195 h 219"/>
                <a:gd name="T74" fmla="*/ 158 w 426"/>
                <a:gd name="T75" fmla="*/ 169 h 219"/>
                <a:gd name="T76" fmla="*/ 197 w 426"/>
                <a:gd name="T77" fmla="*/ 136 h 219"/>
                <a:gd name="T78" fmla="*/ 227 w 426"/>
                <a:gd name="T79" fmla="*/ 113 h 219"/>
                <a:gd name="T80" fmla="*/ 229 w 426"/>
                <a:gd name="T81" fmla="*/ 105 h 219"/>
                <a:gd name="T82" fmla="*/ 220 w 426"/>
                <a:gd name="T83" fmla="*/ 104 h 219"/>
                <a:gd name="T84" fmla="*/ 191 w 426"/>
                <a:gd name="T85" fmla="*/ 123 h 219"/>
                <a:gd name="T86" fmla="*/ 162 w 426"/>
                <a:gd name="T87" fmla="*/ 150 h 219"/>
                <a:gd name="T88" fmla="*/ 132 w 426"/>
                <a:gd name="T89" fmla="*/ 182 h 219"/>
                <a:gd name="T90" fmla="*/ 107 w 426"/>
                <a:gd name="T91" fmla="*/ 195 h 219"/>
                <a:gd name="T92" fmla="*/ 85 w 426"/>
                <a:gd name="T93" fmla="*/ 198 h 219"/>
                <a:gd name="T94" fmla="*/ 71 w 426"/>
                <a:gd name="T95" fmla="*/ 195 h 219"/>
                <a:gd name="T96" fmla="*/ 81 w 426"/>
                <a:gd name="T97" fmla="*/ 168 h 219"/>
                <a:gd name="T98" fmla="*/ 121 w 426"/>
                <a:gd name="T99" fmla="*/ 129 h 219"/>
                <a:gd name="T100" fmla="*/ 147 w 426"/>
                <a:gd name="T101" fmla="*/ 101 h 219"/>
                <a:gd name="T102" fmla="*/ 146 w 426"/>
                <a:gd name="T103" fmla="*/ 88 h 219"/>
                <a:gd name="T104" fmla="*/ 114 w 426"/>
                <a:gd name="T105" fmla="*/ 118 h 219"/>
                <a:gd name="T106" fmla="*/ 76 w 426"/>
                <a:gd name="T107" fmla="*/ 146 h 219"/>
                <a:gd name="T108" fmla="*/ 65 w 426"/>
                <a:gd name="T109" fmla="*/ 155 h 219"/>
                <a:gd name="T110" fmla="*/ 39 w 426"/>
                <a:gd name="T111" fmla="*/ 174 h 219"/>
                <a:gd name="T112" fmla="*/ 13 w 426"/>
                <a:gd name="T113" fmla="*/ 17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6" h="219">
                  <a:moveTo>
                    <a:pt x="3" y="169"/>
                  </a:moveTo>
                  <a:lnTo>
                    <a:pt x="0" y="165"/>
                  </a:lnTo>
                  <a:lnTo>
                    <a:pt x="0" y="159"/>
                  </a:lnTo>
                  <a:lnTo>
                    <a:pt x="3" y="153"/>
                  </a:lnTo>
                  <a:lnTo>
                    <a:pt x="8" y="146"/>
                  </a:lnTo>
                  <a:lnTo>
                    <a:pt x="17" y="137"/>
                  </a:lnTo>
                  <a:lnTo>
                    <a:pt x="27" y="129"/>
                  </a:lnTo>
                  <a:lnTo>
                    <a:pt x="42" y="120"/>
                  </a:lnTo>
                  <a:lnTo>
                    <a:pt x="59" y="110"/>
                  </a:lnTo>
                  <a:lnTo>
                    <a:pt x="78" y="100"/>
                  </a:lnTo>
                  <a:lnTo>
                    <a:pt x="98" y="90"/>
                  </a:lnTo>
                  <a:lnTo>
                    <a:pt x="117" y="81"/>
                  </a:lnTo>
                  <a:lnTo>
                    <a:pt x="136" y="71"/>
                  </a:lnTo>
                  <a:lnTo>
                    <a:pt x="153" y="62"/>
                  </a:lnTo>
                  <a:lnTo>
                    <a:pt x="169" y="53"/>
                  </a:lnTo>
                  <a:lnTo>
                    <a:pt x="182" y="46"/>
                  </a:lnTo>
                  <a:lnTo>
                    <a:pt x="192" y="40"/>
                  </a:lnTo>
                  <a:lnTo>
                    <a:pt x="201" y="34"/>
                  </a:lnTo>
                  <a:lnTo>
                    <a:pt x="210" y="27"/>
                  </a:lnTo>
                  <a:lnTo>
                    <a:pt x="220" y="21"/>
                  </a:lnTo>
                  <a:lnTo>
                    <a:pt x="229" y="14"/>
                  </a:lnTo>
                  <a:lnTo>
                    <a:pt x="237" y="10"/>
                  </a:lnTo>
                  <a:lnTo>
                    <a:pt x="243" y="5"/>
                  </a:lnTo>
                  <a:lnTo>
                    <a:pt x="247" y="3"/>
                  </a:lnTo>
                  <a:lnTo>
                    <a:pt x="249" y="1"/>
                  </a:lnTo>
                  <a:lnTo>
                    <a:pt x="252" y="1"/>
                  </a:lnTo>
                  <a:lnTo>
                    <a:pt x="258" y="1"/>
                  </a:lnTo>
                  <a:lnTo>
                    <a:pt x="266" y="0"/>
                  </a:lnTo>
                  <a:lnTo>
                    <a:pt x="276" y="0"/>
                  </a:lnTo>
                  <a:lnTo>
                    <a:pt x="288" y="0"/>
                  </a:lnTo>
                  <a:lnTo>
                    <a:pt x="300" y="1"/>
                  </a:lnTo>
                  <a:lnTo>
                    <a:pt x="310" y="3"/>
                  </a:lnTo>
                  <a:lnTo>
                    <a:pt x="318" y="5"/>
                  </a:lnTo>
                  <a:lnTo>
                    <a:pt x="326" y="10"/>
                  </a:lnTo>
                  <a:lnTo>
                    <a:pt x="332" y="13"/>
                  </a:lnTo>
                  <a:lnTo>
                    <a:pt x="339" y="18"/>
                  </a:lnTo>
                  <a:lnTo>
                    <a:pt x="345" y="23"/>
                  </a:lnTo>
                  <a:lnTo>
                    <a:pt x="350" y="29"/>
                  </a:lnTo>
                  <a:lnTo>
                    <a:pt x="355" y="33"/>
                  </a:lnTo>
                  <a:lnTo>
                    <a:pt x="361" y="37"/>
                  </a:lnTo>
                  <a:lnTo>
                    <a:pt x="366" y="42"/>
                  </a:lnTo>
                  <a:lnTo>
                    <a:pt x="372" y="46"/>
                  </a:lnTo>
                  <a:lnTo>
                    <a:pt x="379" y="52"/>
                  </a:lnTo>
                  <a:lnTo>
                    <a:pt x="387" y="59"/>
                  </a:lnTo>
                  <a:lnTo>
                    <a:pt x="392" y="66"/>
                  </a:lnTo>
                  <a:lnTo>
                    <a:pt x="400" y="74"/>
                  </a:lnTo>
                  <a:lnTo>
                    <a:pt x="405" y="81"/>
                  </a:lnTo>
                  <a:lnTo>
                    <a:pt x="410" y="88"/>
                  </a:lnTo>
                  <a:lnTo>
                    <a:pt x="414" y="95"/>
                  </a:lnTo>
                  <a:lnTo>
                    <a:pt x="421" y="107"/>
                  </a:lnTo>
                  <a:lnTo>
                    <a:pt x="426" y="118"/>
                  </a:lnTo>
                  <a:lnTo>
                    <a:pt x="424" y="129"/>
                  </a:lnTo>
                  <a:lnTo>
                    <a:pt x="416" y="137"/>
                  </a:lnTo>
                  <a:lnTo>
                    <a:pt x="408" y="142"/>
                  </a:lnTo>
                  <a:lnTo>
                    <a:pt x="400" y="146"/>
                  </a:lnTo>
                  <a:lnTo>
                    <a:pt x="391" y="150"/>
                  </a:lnTo>
                  <a:lnTo>
                    <a:pt x="381" y="155"/>
                  </a:lnTo>
                  <a:lnTo>
                    <a:pt x="371" y="159"/>
                  </a:lnTo>
                  <a:lnTo>
                    <a:pt x="361" y="162"/>
                  </a:lnTo>
                  <a:lnTo>
                    <a:pt x="350" y="165"/>
                  </a:lnTo>
                  <a:lnTo>
                    <a:pt x="340" y="168"/>
                  </a:lnTo>
                  <a:lnTo>
                    <a:pt x="330" y="171"/>
                  </a:lnTo>
                  <a:lnTo>
                    <a:pt x="318" y="174"/>
                  </a:lnTo>
                  <a:lnTo>
                    <a:pt x="307" y="178"/>
                  </a:lnTo>
                  <a:lnTo>
                    <a:pt x="295" y="182"/>
                  </a:lnTo>
                  <a:lnTo>
                    <a:pt x="284" y="187"/>
                  </a:lnTo>
                  <a:lnTo>
                    <a:pt x="274" y="191"/>
                  </a:lnTo>
                  <a:lnTo>
                    <a:pt x="265" y="197"/>
                  </a:lnTo>
                  <a:lnTo>
                    <a:pt x="258" y="201"/>
                  </a:lnTo>
                  <a:lnTo>
                    <a:pt x="252" y="207"/>
                  </a:lnTo>
                  <a:lnTo>
                    <a:pt x="245" y="210"/>
                  </a:lnTo>
                  <a:lnTo>
                    <a:pt x="239" y="214"/>
                  </a:lnTo>
                  <a:lnTo>
                    <a:pt x="233" y="217"/>
                  </a:lnTo>
                  <a:lnTo>
                    <a:pt x="227" y="219"/>
                  </a:lnTo>
                  <a:lnTo>
                    <a:pt x="221" y="219"/>
                  </a:lnTo>
                  <a:lnTo>
                    <a:pt x="217" y="219"/>
                  </a:lnTo>
                  <a:lnTo>
                    <a:pt x="214" y="217"/>
                  </a:lnTo>
                  <a:lnTo>
                    <a:pt x="211" y="213"/>
                  </a:lnTo>
                  <a:lnTo>
                    <a:pt x="211" y="207"/>
                  </a:lnTo>
                  <a:lnTo>
                    <a:pt x="213" y="200"/>
                  </a:lnTo>
                  <a:lnTo>
                    <a:pt x="217" y="192"/>
                  </a:lnTo>
                  <a:lnTo>
                    <a:pt x="224" y="185"/>
                  </a:lnTo>
                  <a:lnTo>
                    <a:pt x="232" y="178"/>
                  </a:lnTo>
                  <a:lnTo>
                    <a:pt x="242" y="169"/>
                  </a:lnTo>
                  <a:lnTo>
                    <a:pt x="253" y="162"/>
                  </a:lnTo>
                  <a:lnTo>
                    <a:pt x="272" y="149"/>
                  </a:lnTo>
                  <a:lnTo>
                    <a:pt x="279" y="142"/>
                  </a:lnTo>
                  <a:lnTo>
                    <a:pt x="282" y="139"/>
                  </a:lnTo>
                  <a:lnTo>
                    <a:pt x="284" y="137"/>
                  </a:lnTo>
                  <a:lnTo>
                    <a:pt x="285" y="136"/>
                  </a:lnTo>
                  <a:lnTo>
                    <a:pt x="284" y="132"/>
                  </a:lnTo>
                  <a:lnTo>
                    <a:pt x="281" y="129"/>
                  </a:lnTo>
                  <a:lnTo>
                    <a:pt x="275" y="129"/>
                  </a:lnTo>
                  <a:lnTo>
                    <a:pt x="271" y="132"/>
                  </a:lnTo>
                  <a:lnTo>
                    <a:pt x="263" y="136"/>
                  </a:lnTo>
                  <a:lnTo>
                    <a:pt x="255" y="142"/>
                  </a:lnTo>
                  <a:lnTo>
                    <a:pt x="246" y="149"/>
                  </a:lnTo>
                  <a:lnTo>
                    <a:pt x="236" y="156"/>
                  </a:lnTo>
                  <a:lnTo>
                    <a:pt x="226" y="162"/>
                  </a:lnTo>
                  <a:lnTo>
                    <a:pt x="218" y="169"/>
                  </a:lnTo>
                  <a:lnTo>
                    <a:pt x="211" y="175"/>
                  </a:lnTo>
                  <a:lnTo>
                    <a:pt x="201" y="188"/>
                  </a:lnTo>
                  <a:lnTo>
                    <a:pt x="191" y="198"/>
                  </a:lnTo>
                  <a:lnTo>
                    <a:pt x="181" y="208"/>
                  </a:lnTo>
                  <a:lnTo>
                    <a:pt x="169" y="214"/>
                  </a:lnTo>
                  <a:lnTo>
                    <a:pt x="158" y="217"/>
                  </a:lnTo>
                  <a:lnTo>
                    <a:pt x="147" y="216"/>
                  </a:lnTo>
                  <a:lnTo>
                    <a:pt x="140" y="213"/>
                  </a:lnTo>
                  <a:lnTo>
                    <a:pt x="139" y="205"/>
                  </a:lnTo>
                  <a:lnTo>
                    <a:pt x="140" y="201"/>
                  </a:lnTo>
                  <a:lnTo>
                    <a:pt x="142" y="195"/>
                  </a:lnTo>
                  <a:lnTo>
                    <a:pt x="146" y="188"/>
                  </a:lnTo>
                  <a:lnTo>
                    <a:pt x="150" y="179"/>
                  </a:lnTo>
                  <a:lnTo>
                    <a:pt x="158" y="169"/>
                  </a:lnTo>
                  <a:lnTo>
                    <a:pt x="168" y="159"/>
                  </a:lnTo>
                  <a:lnTo>
                    <a:pt x="181" y="147"/>
                  </a:lnTo>
                  <a:lnTo>
                    <a:pt x="197" y="136"/>
                  </a:lnTo>
                  <a:lnTo>
                    <a:pt x="211" y="126"/>
                  </a:lnTo>
                  <a:lnTo>
                    <a:pt x="221" y="117"/>
                  </a:lnTo>
                  <a:lnTo>
                    <a:pt x="227" y="113"/>
                  </a:lnTo>
                  <a:lnTo>
                    <a:pt x="230" y="108"/>
                  </a:lnTo>
                  <a:lnTo>
                    <a:pt x="230" y="107"/>
                  </a:lnTo>
                  <a:lnTo>
                    <a:pt x="229" y="105"/>
                  </a:lnTo>
                  <a:lnTo>
                    <a:pt x="226" y="104"/>
                  </a:lnTo>
                  <a:lnTo>
                    <a:pt x="224" y="104"/>
                  </a:lnTo>
                  <a:lnTo>
                    <a:pt x="220" y="104"/>
                  </a:lnTo>
                  <a:lnTo>
                    <a:pt x="214" y="108"/>
                  </a:lnTo>
                  <a:lnTo>
                    <a:pt x="204" y="114"/>
                  </a:lnTo>
                  <a:lnTo>
                    <a:pt x="191" y="123"/>
                  </a:lnTo>
                  <a:lnTo>
                    <a:pt x="181" y="130"/>
                  </a:lnTo>
                  <a:lnTo>
                    <a:pt x="172" y="139"/>
                  </a:lnTo>
                  <a:lnTo>
                    <a:pt x="162" y="150"/>
                  </a:lnTo>
                  <a:lnTo>
                    <a:pt x="152" y="162"/>
                  </a:lnTo>
                  <a:lnTo>
                    <a:pt x="142" y="174"/>
                  </a:lnTo>
                  <a:lnTo>
                    <a:pt x="132" y="182"/>
                  </a:lnTo>
                  <a:lnTo>
                    <a:pt x="123" y="190"/>
                  </a:lnTo>
                  <a:lnTo>
                    <a:pt x="114" y="194"/>
                  </a:lnTo>
                  <a:lnTo>
                    <a:pt x="107" y="195"/>
                  </a:lnTo>
                  <a:lnTo>
                    <a:pt x="100" y="197"/>
                  </a:lnTo>
                  <a:lnTo>
                    <a:pt x="92" y="198"/>
                  </a:lnTo>
                  <a:lnTo>
                    <a:pt x="85" y="198"/>
                  </a:lnTo>
                  <a:lnTo>
                    <a:pt x="79" y="198"/>
                  </a:lnTo>
                  <a:lnTo>
                    <a:pt x="74" y="197"/>
                  </a:lnTo>
                  <a:lnTo>
                    <a:pt x="71" y="195"/>
                  </a:lnTo>
                  <a:lnTo>
                    <a:pt x="71" y="191"/>
                  </a:lnTo>
                  <a:lnTo>
                    <a:pt x="74" y="181"/>
                  </a:lnTo>
                  <a:lnTo>
                    <a:pt x="81" y="168"/>
                  </a:lnTo>
                  <a:lnTo>
                    <a:pt x="91" y="156"/>
                  </a:lnTo>
                  <a:lnTo>
                    <a:pt x="107" y="142"/>
                  </a:lnTo>
                  <a:lnTo>
                    <a:pt x="121" y="129"/>
                  </a:lnTo>
                  <a:lnTo>
                    <a:pt x="132" y="118"/>
                  </a:lnTo>
                  <a:lnTo>
                    <a:pt x="140" y="108"/>
                  </a:lnTo>
                  <a:lnTo>
                    <a:pt x="147" y="101"/>
                  </a:lnTo>
                  <a:lnTo>
                    <a:pt x="152" y="94"/>
                  </a:lnTo>
                  <a:lnTo>
                    <a:pt x="152" y="88"/>
                  </a:lnTo>
                  <a:lnTo>
                    <a:pt x="146" y="88"/>
                  </a:lnTo>
                  <a:lnTo>
                    <a:pt x="137" y="95"/>
                  </a:lnTo>
                  <a:lnTo>
                    <a:pt x="126" y="107"/>
                  </a:lnTo>
                  <a:lnTo>
                    <a:pt x="114" y="118"/>
                  </a:lnTo>
                  <a:lnTo>
                    <a:pt x="101" y="129"/>
                  </a:lnTo>
                  <a:lnTo>
                    <a:pt x="88" y="139"/>
                  </a:lnTo>
                  <a:lnTo>
                    <a:pt x="76" y="146"/>
                  </a:lnTo>
                  <a:lnTo>
                    <a:pt x="69" y="153"/>
                  </a:lnTo>
                  <a:lnTo>
                    <a:pt x="65" y="155"/>
                  </a:lnTo>
                  <a:lnTo>
                    <a:pt x="65" y="155"/>
                  </a:lnTo>
                  <a:lnTo>
                    <a:pt x="59" y="161"/>
                  </a:lnTo>
                  <a:lnTo>
                    <a:pt x="50" y="168"/>
                  </a:lnTo>
                  <a:lnTo>
                    <a:pt x="39" y="174"/>
                  </a:lnTo>
                  <a:lnTo>
                    <a:pt x="27" y="176"/>
                  </a:lnTo>
                  <a:lnTo>
                    <a:pt x="17" y="179"/>
                  </a:lnTo>
                  <a:lnTo>
                    <a:pt x="13" y="179"/>
                  </a:lnTo>
                  <a:lnTo>
                    <a:pt x="8" y="176"/>
                  </a:lnTo>
                  <a:lnTo>
                    <a:pt x="3" y="169"/>
                  </a:lnTo>
                  <a:close/>
                </a:path>
              </a:pathLst>
            </a:custGeom>
            <a:solidFill>
              <a:srgbClr val="E8A8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114"/>
            <p:cNvSpPr>
              <a:spLocks/>
            </p:cNvSpPr>
            <p:nvPr/>
          </p:nvSpPr>
          <p:spPr bwMode="auto">
            <a:xfrm>
              <a:off x="3338" y="3280"/>
              <a:ext cx="168" cy="236"/>
            </a:xfrm>
            <a:custGeom>
              <a:avLst/>
              <a:gdLst>
                <a:gd name="T0" fmla="*/ 27 w 168"/>
                <a:gd name="T1" fmla="*/ 6 h 236"/>
                <a:gd name="T2" fmla="*/ 10 w 168"/>
                <a:gd name="T3" fmla="*/ 36 h 236"/>
                <a:gd name="T4" fmla="*/ 1 w 168"/>
                <a:gd name="T5" fmla="*/ 70 h 236"/>
                <a:gd name="T6" fmla="*/ 5 w 168"/>
                <a:gd name="T7" fmla="*/ 135 h 236"/>
                <a:gd name="T8" fmla="*/ 39 w 168"/>
                <a:gd name="T9" fmla="*/ 188 h 236"/>
                <a:gd name="T10" fmla="*/ 58 w 168"/>
                <a:gd name="T11" fmla="*/ 213 h 236"/>
                <a:gd name="T12" fmla="*/ 71 w 168"/>
                <a:gd name="T13" fmla="*/ 226 h 236"/>
                <a:gd name="T14" fmla="*/ 84 w 168"/>
                <a:gd name="T15" fmla="*/ 233 h 236"/>
                <a:gd name="T16" fmla="*/ 100 w 168"/>
                <a:gd name="T17" fmla="*/ 236 h 236"/>
                <a:gd name="T18" fmla="*/ 123 w 168"/>
                <a:gd name="T19" fmla="*/ 236 h 236"/>
                <a:gd name="T20" fmla="*/ 143 w 168"/>
                <a:gd name="T21" fmla="*/ 233 h 236"/>
                <a:gd name="T22" fmla="*/ 158 w 168"/>
                <a:gd name="T23" fmla="*/ 229 h 236"/>
                <a:gd name="T24" fmla="*/ 159 w 168"/>
                <a:gd name="T25" fmla="*/ 217 h 236"/>
                <a:gd name="T26" fmla="*/ 150 w 168"/>
                <a:gd name="T27" fmla="*/ 207 h 236"/>
                <a:gd name="T28" fmla="*/ 133 w 168"/>
                <a:gd name="T29" fmla="*/ 204 h 236"/>
                <a:gd name="T30" fmla="*/ 119 w 168"/>
                <a:gd name="T31" fmla="*/ 204 h 236"/>
                <a:gd name="T32" fmla="*/ 104 w 168"/>
                <a:gd name="T33" fmla="*/ 201 h 236"/>
                <a:gd name="T34" fmla="*/ 92 w 168"/>
                <a:gd name="T35" fmla="*/ 197 h 236"/>
                <a:gd name="T36" fmla="*/ 100 w 168"/>
                <a:gd name="T37" fmla="*/ 194 h 236"/>
                <a:gd name="T38" fmla="*/ 114 w 168"/>
                <a:gd name="T39" fmla="*/ 193 h 236"/>
                <a:gd name="T40" fmla="*/ 132 w 168"/>
                <a:gd name="T41" fmla="*/ 191 h 236"/>
                <a:gd name="T42" fmla="*/ 149 w 168"/>
                <a:gd name="T43" fmla="*/ 191 h 236"/>
                <a:gd name="T44" fmla="*/ 163 w 168"/>
                <a:gd name="T45" fmla="*/ 190 h 236"/>
                <a:gd name="T46" fmla="*/ 168 w 168"/>
                <a:gd name="T47" fmla="*/ 171 h 236"/>
                <a:gd name="T48" fmla="*/ 155 w 168"/>
                <a:gd name="T49" fmla="*/ 157 h 236"/>
                <a:gd name="T50" fmla="*/ 136 w 168"/>
                <a:gd name="T51" fmla="*/ 157 h 236"/>
                <a:gd name="T52" fmla="*/ 117 w 168"/>
                <a:gd name="T53" fmla="*/ 154 h 236"/>
                <a:gd name="T54" fmla="*/ 103 w 168"/>
                <a:gd name="T55" fmla="*/ 152 h 236"/>
                <a:gd name="T56" fmla="*/ 88 w 168"/>
                <a:gd name="T57" fmla="*/ 151 h 236"/>
                <a:gd name="T58" fmla="*/ 78 w 168"/>
                <a:gd name="T59" fmla="*/ 149 h 236"/>
                <a:gd name="T60" fmla="*/ 74 w 168"/>
                <a:gd name="T61" fmla="*/ 143 h 236"/>
                <a:gd name="T62" fmla="*/ 85 w 168"/>
                <a:gd name="T63" fmla="*/ 136 h 236"/>
                <a:gd name="T64" fmla="*/ 110 w 168"/>
                <a:gd name="T65" fmla="*/ 141 h 236"/>
                <a:gd name="T66" fmla="*/ 126 w 168"/>
                <a:gd name="T67" fmla="*/ 142 h 236"/>
                <a:gd name="T68" fmla="*/ 137 w 168"/>
                <a:gd name="T69" fmla="*/ 142 h 236"/>
                <a:gd name="T70" fmla="*/ 146 w 168"/>
                <a:gd name="T71" fmla="*/ 141 h 236"/>
                <a:gd name="T72" fmla="*/ 158 w 168"/>
                <a:gd name="T73" fmla="*/ 136 h 236"/>
                <a:gd name="T74" fmla="*/ 165 w 168"/>
                <a:gd name="T75" fmla="*/ 128 h 236"/>
                <a:gd name="T76" fmla="*/ 162 w 168"/>
                <a:gd name="T77" fmla="*/ 116 h 236"/>
                <a:gd name="T78" fmla="*/ 153 w 168"/>
                <a:gd name="T79" fmla="*/ 106 h 236"/>
                <a:gd name="T80" fmla="*/ 136 w 168"/>
                <a:gd name="T81" fmla="*/ 106 h 236"/>
                <a:gd name="T82" fmla="*/ 120 w 168"/>
                <a:gd name="T83" fmla="*/ 107 h 236"/>
                <a:gd name="T84" fmla="*/ 97 w 168"/>
                <a:gd name="T85" fmla="*/ 106 h 236"/>
                <a:gd name="T86" fmla="*/ 78 w 168"/>
                <a:gd name="T87" fmla="*/ 97 h 236"/>
                <a:gd name="T88" fmla="*/ 55 w 168"/>
                <a:gd name="T89" fmla="*/ 75 h 236"/>
                <a:gd name="T90" fmla="*/ 33 w 168"/>
                <a:gd name="T91" fmla="*/ 3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236">
                  <a:moveTo>
                    <a:pt x="30" y="0"/>
                  </a:moveTo>
                  <a:lnTo>
                    <a:pt x="27" y="6"/>
                  </a:lnTo>
                  <a:lnTo>
                    <a:pt x="19" y="20"/>
                  </a:lnTo>
                  <a:lnTo>
                    <a:pt x="10" y="36"/>
                  </a:lnTo>
                  <a:lnTo>
                    <a:pt x="4" y="51"/>
                  </a:lnTo>
                  <a:lnTo>
                    <a:pt x="1" y="70"/>
                  </a:lnTo>
                  <a:lnTo>
                    <a:pt x="0" y="99"/>
                  </a:lnTo>
                  <a:lnTo>
                    <a:pt x="5" y="135"/>
                  </a:lnTo>
                  <a:lnTo>
                    <a:pt x="26" y="172"/>
                  </a:lnTo>
                  <a:lnTo>
                    <a:pt x="39" y="188"/>
                  </a:lnTo>
                  <a:lnTo>
                    <a:pt x="49" y="201"/>
                  </a:lnTo>
                  <a:lnTo>
                    <a:pt x="58" y="213"/>
                  </a:lnTo>
                  <a:lnTo>
                    <a:pt x="65" y="220"/>
                  </a:lnTo>
                  <a:lnTo>
                    <a:pt x="71" y="226"/>
                  </a:lnTo>
                  <a:lnTo>
                    <a:pt x="76" y="230"/>
                  </a:lnTo>
                  <a:lnTo>
                    <a:pt x="84" y="233"/>
                  </a:lnTo>
                  <a:lnTo>
                    <a:pt x="91" y="235"/>
                  </a:lnTo>
                  <a:lnTo>
                    <a:pt x="100" y="236"/>
                  </a:lnTo>
                  <a:lnTo>
                    <a:pt x="111" y="236"/>
                  </a:lnTo>
                  <a:lnTo>
                    <a:pt x="123" y="236"/>
                  </a:lnTo>
                  <a:lnTo>
                    <a:pt x="133" y="235"/>
                  </a:lnTo>
                  <a:lnTo>
                    <a:pt x="143" y="233"/>
                  </a:lnTo>
                  <a:lnTo>
                    <a:pt x="152" y="232"/>
                  </a:lnTo>
                  <a:lnTo>
                    <a:pt x="158" y="229"/>
                  </a:lnTo>
                  <a:lnTo>
                    <a:pt x="161" y="225"/>
                  </a:lnTo>
                  <a:lnTo>
                    <a:pt x="159" y="217"/>
                  </a:lnTo>
                  <a:lnTo>
                    <a:pt x="156" y="212"/>
                  </a:lnTo>
                  <a:lnTo>
                    <a:pt x="150" y="207"/>
                  </a:lnTo>
                  <a:lnTo>
                    <a:pt x="142" y="206"/>
                  </a:lnTo>
                  <a:lnTo>
                    <a:pt x="133" y="204"/>
                  </a:lnTo>
                  <a:lnTo>
                    <a:pt x="126" y="204"/>
                  </a:lnTo>
                  <a:lnTo>
                    <a:pt x="119" y="204"/>
                  </a:lnTo>
                  <a:lnTo>
                    <a:pt x="113" y="203"/>
                  </a:lnTo>
                  <a:lnTo>
                    <a:pt x="104" y="201"/>
                  </a:lnTo>
                  <a:lnTo>
                    <a:pt x="95" y="199"/>
                  </a:lnTo>
                  <a:lnTo>
                    <a:pt x="92" y="197"/>
                  </a:lnTo>
                  <a:lnTo>
                    <a:pt x="95" y="196"/>
                  </a:lnTo>
                  <a:lnTo>
                    <a:pt x="100" y="194"/>
                  </a:lnTo>
                  <a:lnTo>
                    <a:pt x="107" y="194"/>
                  </a:lnTo>
                  <a:lnTo>
                    <a:pt x="114" y="193"/>
                  </a:lnTo>
                  <a:lnTo>
                    <a:pt x="123" y="191"/>
                  </a:lnTo>
                  <a:lnTo>
                    <a:pt x="132" y="191"/>
                  </a:lnTo>
                  <a:lnTo>
                    <a:pt x="140" y="191"/>
                  </a:lnTo>
                  <a:lnTo>
                    <a:pt x="149" y="191"/>
                  </a:lnTo>
                  <a:lnTo>
                    <a:pt x="155" y="193"/>
                  </a:lnTo>
                  <a:lnTo>
                    <a:pt x="163" y="190"/>
                  </a:lnTo>
                  <a:lnTo>
                    <a:pt x="168" y="181"/>
                  </a:lnTo>
                  <a:lnTo>
                    <a:pt x="168" y="171"/>
                  </a:lnTo>
                  <a:lnTo>
                    <a:pt x="162" y="161"/>
                  </a:lnTo>
                  <a:lnTo>
                    <a:pt x="155" y="157"/>
                  </a:lnTo>
                  <a:lnTo>
                    <a:pt x="146" y="155"/>
                  </a:lnTo>
                  <a:lnTo>
                    <a:pt x="136" y="157"/>
                  </a:lnTo>
                  <a:lnTo>
                    <a:pt x="124" y="155"/>
                  </a:lnTo>
                  <a:lnTo>
                    <a:pt x="117" y="154"/>
                  </a:lnTo>
                  <a:lnTo>
                    <a:pt x="110" y="154"/>
                  </a:lnTo>
                  <a:lnTo>
                    <a:pt x="103" y="152"/>
                  </a:lnTo>
                  <a:lnTo>
                    <a:pt x="95" y="151"/>
                  </a:lnTo>
                  <a:lnTo>
                    <a:pt x="88" y="151"/>
                  </a:lnTo>
                  <a:lnTo>
                    <a:pt x="82" y="149"/>
                  </a:lnTo>
                  <a:lnTo>
                    <a:pt x="78" y="149"/>
                  </a:lnTo>
                  <a:lnTo>
                    <a:pt x="75" y="148"/>
                  </a:lnTo>
                  <a:lnTo>
                    <a:pt x="74" y="143"/>
                  </a:lnTo>
                  <a:lnTo>
                    <a:pt x="76" y="139"/>
                  </a:lnTo>
                  <a:lnTo>
                    <a:pt x="85" y="136"/>
                  </a:lnTo>
                  <a:lnTo>
                    <a:pt x="101" y="139"/>
                  </a:lnTo>
                  <a:lnTo>
                    <a:pt x="110" y="141"/>
                  </a:lnTo>
                  <a:lnTo>
                    <a:pt x="119" y="142"/>
                  </a:lnTo>
                  <a:lnTo>
                    <a:pt x="126" y="142"/>
                  </a:lnTo>
                  <a:lnTo>
                    <a:pt x="132" y="142"/>
                  </a:lnTo>
                  <a:lnTo>
                    <a:pt x="137" y="142"/>
                  </a:lnTo>
                  <a:lnTo>
                    <a:pt x="142" y="141"/>
                  </a:lnTo>
                  <a:lnTo>
                    <a:pt x="146" y="141"/>
                  </a:lnTo>
                  <a:lnTo>
                    <a:pt x="150" y="139"/>
                  </a:lnTo>
                  <a:lnTo>
                    <a:pt x="158" y="136"/>
                  </a:lnTo>
                  <a:lnTo>
                    <a:pt x="162" y="132"/>
                  </a:lnTo>
                  <a:lnTo>
                    <a:pt x="165" y="128"/>
                  </a:lnTo>
                  <a:lnTo>
                    <a:pt x="165" y="123"/>
                  </a:lnTo>
                  <a:lnTo>
                    <a:pt x="162" y="116"/>
                  </a:lnTo>
                  <a:lnTo>
                    <a:pt x="158" y="109"/>
                  </a:lnTo>
                  <a:lnTo>
                    <a:pt x="153" y="106"/>
                  </a:lnTo>
                  <a:lnTo>
                    <a:pt x="145" y="104"/>
                  </a:lnTo>
                  <a:lnTo>
                    <a:pt x="136" y="106"/>
                  </a:lnTo>
                  <a:lnTo>
                    <a:pt x="127" y="107"/>
                  </a:lnTo>
                  <a:lnTo>
                    <a:pt x="120" y="107"/>
                  </a:lnTo>
                  <a:lnTo>
                    <a:pt x="108" y="107"/>
                  </a:lnTo>
                  <a:lnTo>
                    <a:pt x="97" y="106"/>
                  </a:lnTo>
                  <a:lnTo>
                    <a:pt x="87" y="101"/>
                  </a:lnTo>
                  <a:lnTo>
                    <a:pt x="78" y="97"/>
                  </a:lnTo>
                  <a:lnTo>
                    <a:pt x="69" y="90"/>
                  </a:lnTo>
                  <a:lnTo>
                    <a:pt x="55" y="75"/>
                  </a:lnTo>
                  <a:lnTo>
                    <a:pt x="43" y="55"/>
                  </a:lnTo>
                  <a:lnTo>
                    <a:pt x="33" y="3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E8A8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Oval 115"/>
            <p:cNvSpPr>
              <a:spLocks noChangeArrowheads="1"/>
            </p:cNvSpPr>
            <p:nvPr/>
          </p:nvSpPr>
          <p:spPr bwMode="auto">
            <a:xfrm>
              <a:off x="3984" y="1296"/>
              <a:ext cx="336" cy="384"/>
            </a:xfrm>
            <a:prstGeom prst="ellipse">
              <a:avLst/>
            </a:prstGeom>
            <a:solidFill>
              <a:srgbClr val="99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16" name="Object 116"/>
            <p:cNvGraphicFramePr>
              <a:graphicFrameLocks noChangeAspect="1"/>
            </p:cNvGraphicFramePr>
            <p:nvPr/>
          </p:nvGraphicFramePr>
          <p:xfrm>
            <a:off x="3168" y="1344"/>
            <a:ext cx="960" cy="9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6" name="Clip" r:id="rId3" imgW="1566360" imgH="1767960" progId="MS_ClipArt_Gallery.2">
                    <p:embed/>
                  </p:oleObj>
                </mc:Choice>
                <mc:Fallback>
                  <p:oleObj name="Clip" r:id="rId3" imgW="1566360" imgH="17679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68" y="1344"/>
                          <a:ext cx="960" cy="960"/>
                        </a:xfrm>
                        <a:prstGeom prst="rect">
                          <a:avLst/>
                        </a:prstGeom>
                        <a:solidFill>
                          <a:srgbClr val="99FFCC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762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7" name="Freeform 117"/>
            <p:cNvSpPr>
              <a:spLocks/>
            </p:cNvSpPr>
            <p:nvPr/>
          </p:nvSpPr>
          <p:spPr bwMode="auto">
            <a:xfrm>
              <a:off x="3491" y="2010"/>
              <a:ext cx="284" cy="319"/>
            </a:xfrm>
            <a:custGeom>
              <a:avLst/>
              <a:gdLst>
                <a:gd name="T0" fmla="*/ 284 w 284"/>
                <a:gd name="T1" fmla="*/ 205 h 319"/>
                <a:gd name="T2" fmla="*/ 77 w 284"/>
                <a:gd name="T3" fmla="*/ 319 h 319"/>
                <a:gd name="T4" fmla="*/ 66 w 284"/>
                <a:gd name="T5" fmla="*/ 313 h 319"/>
                <a:gd name="T6" fmla="*/ 54 w 284"/>
                <a:gd name="T7" fmla="*/ 305 h 319"/>
                <a:gd name="T8" fmla="*/ 44 w 284"/>
                <a:gd name="T9" fmla="*/ 297 h 319"/>
                <a:gd name="T10" fmla="*/ 35 w 284"/>
                <a:gd name="T11" fmla="*/ 287 h 319"/>
                <a:gd name="T12" fmla="*/ 26 w 284"/>
                <a:gd name="T13" fmla="*/ 278 h 319"/>
                <a:gd name="T14" fmla="*/ 19 w 284"/>
                <a:gd name="T15" fmla="*/ 268 h 319"/>
                <a:gd name="T16" fmla="*/ 9 w 284"/>
                <a:gd name="T17" fmla="*/ 257 h 319"/>
                <a:gd name="T18" fmla="*/ 0 w 284"/>
                <a:gd name="T19" fmla="*/ 247 h 319"/>
                <a:gd name="T20" fmla="*/ 19 w 284"/>
                <a:gd name="T21" fmla="*/ 242 h 319"/>
                <a:gd name="T22" fmla="*/ 41 w 284"/>
                <a:gd name="T23" fmla="*/ 239 h 319"/>
                <a:gd name="T24" fmla="*/ 61 w 284"/>
                <a:gd name="T25" fmla="*/ 236 h 319"/>
                <a:gd name="T26" fmla="*/ 84 w 284"/>
                <a:gd name="T27" fmla="*/ 232 h 319"/>
                <a:gd name="T28" fmla="*/ 105 w 284"/>
                <a:gd name="T29" fmla="*/ 229 h 319"/>
                <a:gd name="T30" fmla="*/ 126 w 284"/>
                <a:gd name="T31" fmla="*/ 225 h 319"/>
                <a:gd name="T32" fmla="*/ 145 w 284"/>
                <a:gd name="T33" fmla="*/ 219 h 319"/>
                <a:gd name="T34" fmla="*/ 163 w 284"/>
                <a:gd name="T35" fmla="*/ 212 h 319"/>
                <a:gd name="T36" fmla="*/ 155 w 284"/>
                <a:gd name="T37" fmla="*/ 194 h 319"/>
                <a:gd name="T38" fmla="*/ 153 w 284"/>
                <a:gd name="T39" fmla="*/ 173 h 319"/>
                <a:gd name="T40" fmla="*/ 155 w 284"/>
                <a:gd name="T41" fmla="*/ 151 h 319"/>
                <a:gd name="T42" fmla="*/ 163 w 284"/>
                <a:gd name="T43" fmla="*/ 132 h 319"/>
                <a:gd name="T44" fmla="*/ 173 w 284"/>
                <a:gd name="T45" fmla="*/ 120 h 319"/>
                <a:gd name="T46" fmla="*/ 186 w 284"/>
                <a:gd name="T47" fmla="*/ 113 h 319"/>
                <a:gd name="T48" fmla="*/ 195 w 284"/>
                <a:gd name="T49" fmla="*/ 103 h 319"/>
                <a:gd name="T50" fmla="*/ 193 w 284"/>
                <a:gd name="T51" fmla="*/ 87 h 319"/>
                <a:gd name="T52" fmla="*/ 184 w 284"/>
                <a:gd name="T53" fmla="*/ 78 h 319"/>
                <a:gd name="T54" fmla="*/ 176 w 284"/>
                <a:gd name="T55" fmla="*/ 70 h 319"/>
                <a:gd name="T56" fmla="*/ 167 w 284"/>
                <a:gd name="T57" fmla="*/ 61 h 319"/>
                <a:gd name="T58" fmla="*/ 158 w 284"/>
                <a:gd name="T59" fmla="*/ 54 h 319"/>
                <a:gd name="T60" fmla="*/ 151 w 284"/>
                <a:gd name="T61" fmla="*/ 45 h 319"/>
                <a:gd name="T62" fmla="*/ 145 w 284"/>
                <a:gd name="T63" fmla="*/ 36 h 319"/>
                <a:gd name="T64" fmla="*/ 139 w 284"/>
                <a:gd name="T65" fmla="*/ 26 h 319"/>
                <a:gd name="T66" fmla="*/ 135 w 284"/>
                <a:gd name="T67" fmla="*/ 15 h 319"/>
                <a:gd name="T68" fmla="*/ 144 w 284"/>
                <a:gd name="T69" fmla="*/ 7 h 319"/>
                <a:gd name="T70" fmla="*/ 154 w 284"/>
                <a:gd name="T71" fmla="*/ 3 h 319"/>
                <a:gd name="T72" fmla="*/ 166 w 284"/>
                <a:gd name="T73" fmla="*/ 0 h 319"/>
                <a:gd name="T74" fmla="*/ 179 w 284"/>
                <a:gd name="T75" fmla="*/ 0 h 319"/>
                <a:gd name="T76" fmla="*/ 193 w 284"/>
                <a:gd name="T77" fmla="*/ 0 h 319"/>
                <a:gd name="T78" fmla="*/ 206 w 284"/>
                <a:gd name="T79" fmla="*/ 2 h 319"/>
                <a:gd name="T80" fmla="*/ 219 w 284"/>
                <a:gd name="T81" fmla="*/ 3 h 319"/>
                <a:gd name="T82" fmla="*/ 231 w 284"/>
                <a:gd name="T83" fmla="*/ 4 h 319"/>
                <a:gd name="T84" fmla="*/ 241 w 284"/>
                <a:gd name="T85" fmla="*/ 7 h 319"/>
                <a:gd name="T86" fmla="*/ 250 w 284"/>
                <a:gd name="T87" fmla="*/ 12 h 319"/>
                <a:gd name="T88" fmla="*/ 257 w 284"/>
                <a:gd name="T89" fmla="*/ 16 h 319"/>
                <a:gd name="T90" fmla="*/ 264 w 284"/>
                <a:gd name="T91" fmla="*/ 22 h 319"/>
                <a:gd name="T92" fmla="*/ 270 w 284"/>
                <a:gd name="T93" fmla="*/ 29 h 319"/>
                <a:gd name="T94" fmla="*/ 276 w 284"/>
                <a:gd name="T95" fmla="*/ 36 h 319"/>
                <a:gd name="T96" fmla="*/ 280 w 284"/>
                <a:gd name="T97" fmla="*/ 45 h 319"/>
                <a:gd name="T98" fmla="*/ 284 w 284"/>
                <a:gd name="T99" fmla="*/ 54 h 319"/>
                <a:gd name="T100" fmla="*/ 284 w 284"/>
                <a:gd name="T101" fmla="*/ 74 h 319"/>
                <a:gd name="T102" fmla="*/ 283 w 284"/>
                <a:gd name="T103" fmla="*/ 93 h 319"/>
                <a:gd name="T104" fmla="*/ 279 w 284"/>
                <a:gd name="T105" fmla="*/ 112 h 319"/>
                <a:gd name="T106" fmla="*/ 274 w 284"/>
                <a:gd name="T107" fmla="*/ 131 h 319"/>
                <a:gd name="T108" fmla="*/ 270 w 284"/>
                <a:gd name="T109" fmla="*/ 149 h 319"/>
                <a:gd name="T110" fmla="*/ 270 w 284"/>
                <a:gd name="T111" fmla="*/ 168 h 319"/>
                <a:gd name="T112" fmla="*/ 274 w 284"/>
                <a:gd name="T113" fmla="*/ 187 h 319"/>
                <a:gd name="T114" fmla="*/ 284 w 284"/>
                <a:gd name="T115" fmla="*/ 205 h 319"/>
                <a:gd name="T116" fmla="*/ 284 w 284"/>
                <a:gd name="T117" fmla="*/ 205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4" h="319">
                  <a:moveTo>
                    <a:pt x="284" y="205"/>
                  </a:moveTo>
                  <a:lnTo>
                    <a:pt x="77" y="319"/>
                  </a:lnTo>
                  <a:lnTo>
                    <a:pt x="66" y="313"/>
                  </a:lnTo>
                  <a:lnTo>
                    <a:pt x="54" y="305"/>
                  </a:lnTo>
                  <a:lnTo>
                    <a:pt x="44" y="297"/>
                  </a:lnTo>
                  <a:lnTo>
                    <a:pt x="35" y="287"/>
                  </a:lnTo>
                  <a:lnTo>
                    <a:pt x="26" y="278"/>
                  </a:lnTo>
                  <a:lnTo>
                    <a:pt x="19" y="268"/>
                  </a:lnTo>
                  <a:lnTo>
                    <a:pt x="9" y="257"/>
                  </a:lnTo>
                  <a:lnTo>
                    <a:pt x="0" y="247"/>
                  </a:lnTo>
                  <a:lnTo>
                    <a:pt x="19" y="242"/>
                  </a:lnTo>
                  <a:lnTo>
                    <a:pt x="41" y="239"/>
                  </a:lnTo>
                  <a:lnTo>
                    <a:pt x="61" y="236"/>
                  </a:lnTo>
                  <a:lnTo>
                    <a:pt x="84" y="232"/>
                  </a:lnTo>
                  <a:lnTo>
                    <a:pt x="105" y="229"/>
                  </a:lnTo>
                  <a:lnTo>
                    <a:pt x="126" y="225"/>
                  </a:lnTo>
                  <a:lnTo>
                    <a:pt x="145" y="219"/>
                  </a:lnTo>
                  <a:lnTo>
                    <a:pt x="163" y="212"/>
                  </a:lnTo>
                  <a:lnTo>
                    <a:pt x="155" y="194"/>
                  </a:lnTo>
                  <a:lnTo>
                    <a:pt x="153" y="173"/>
                  </a:lnTo>
                  <a:lnTo>
                    <a:pt x="155" y="151"/>
                  </a:lnTo>
                  <a:lnTo>
                    <a:pt x="163" y="132"/>
                  </a:lnTo>
                  <a:lnTo>
                    <a:pt x="173" y="120"/>
                  </a:lnTo>
                  <a:lnTo>
                    <a:pt x="186" y="113"/>
                  </a:lnTo>
                  <a:lnTo>
                    <a:pt x="195" y="103"/>
                  </a:lnTo>
                  <a:lnTo>
                    <a:pt x="193" y="87"/>
                  </a:lnTo>
                  <a:lnTo>
                    <a:pt x="184" y="78"/>
                  </a:lnTo>
                  <a:lnTo>
                    <a:pt x="176" y="70"/>
                  </a:lnTo>
                  <a:lnTo>
                    <a:pt x="167" y="61"/>
                  </a:lnTo>
                  <a:lnTo>
                    <a:pt x="158" y="54"/>
                  </a:lnTo>
                  <a:lnTo>
                    <a:pt x="151" y="45"/>
                  </a:lnTo>
                  <a:lnTo>
                    <a:pt x="145" y="36"/>
                  </a:lnTo>
                  <a:lnTo>
                    <a:pt x="139" y="26"/>
                  </a:lnTo>
                  <a:lnTo>
                    <a:pt x="135" y="15"/>
                  </a:lnTo>
                  <a:lnTo>
                    <a:pt x="144" y="7"/>
                  </a:lnTo>
                  <a:lnTo>
                    <a:pt x="154" y="3"/>
                  </a:lnTo>
                  <a:lnTo>
                    <a:pt x="166" y="0"/>
                  </a:lnTo>
                  <a:lnTo>
                    <a:pt x="179" y="0"/>
                  </a:lnTo>
                  <a:lnTo>
                    <a:pt x="193" y="0"/>
                  </a:lnTo>
                  <a:lnTo>
                    <a:pt x="206" y="2"/>
                  </a:lnTo>
                  <a:lnTo>
                    <a:pt x="219" y="3"/>
                  </a:lnTo>
                  <a:lnTo>
                    <a:pt x="231" y="4"/>
                  </a:lnTo>
                  <a:lnTo>
                    <a:pt x="241" y="7"/>
                  </a:lnTo>
                  <a:lnTo>
                    <a:pt x="250" y="12"/>
                  </a:lnTo>
                  <a:lnTo>
                    <a:pt x="257" y="16"/>
                  </a:lnTo>
                  <a:lnTo>
                    <a:pt x="264" y="22"/>
                  </a:lnTo>
                  <a:lnTo>
                    <a:pt x="270" y="29"/>
                  </a:lnTo>
                  <a:lnTo>
                    <a:pt x="276" y="36"/>
                  </a:lnTo>
                  <a:lnTo>
                    <a:pt x="280" y="45"/>
                  </a:lnTo>
                  <a:lnTo>
                    <a:pt x="284" y="54"/>
                  </a:lnTo>
                  <a:lnTo>
                    <a:pt x="284" y="74"/>
                  </a:lnTo>
                  <a:lnTo>
                    <a:pt x="283" y="93"/>
                  </a:lnTo>
                  <a:lnTo>
                    <a:pt x="279" y="112"/>
                  </a:lnTo>
                  <a:lnTo>
                    <a:pt x="274" y="131"/>
                  </a:lnTo>
                  <a:lnTo>
                    <a:pt x="270" y="149"/>
                  </a:lnTo>
                  <a:lnTo>
                    <a:pt x="270" y="168"/>
                  </a:lnTo>
                  <a:lnTo>
                    <a:pt x="274" y="187"/>
                  </a:lnTo>
                  <a:lnTo>
                    <a:pt x="284" y="205"/>
                  </a:lnTo>
                  <a:lnTo>
                    <a:pt x="284" y="205"/>
                  </a:lnTo>
                  <a:close/>
                </a:path>
              </a:pathLst>
            </a:custGeom>
            <a:solidFill>
              <a:srgbClr val="E8A8C6"/>
            </a:solidFill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118"/>
            <p:cNvSpPr>
              <a:spLocks/>
            </p:cNvSpPr>
            <p:nvPr/>
          </p:nvSpPr>
          <p:spPr bwMode="auto">
            <a:xfrm>
              <a:off x="3558" y="2149"/>
              <a:ext cx="1664" cy="1351"/>
            </a:xfrm>
            <a:custGeom>
              <a:avLst/>
              <a:gdLst>
                <a:gd name="T0" fmla="*/ 1502 w 1664"/>
                <a:gd name="T1" fmla="*/ 1011 h 1351"/>
                <a:gd name="T2" fmla="*/ 1419 w 1664"/>
                <a:gd name="T3" fmla="*/ 1008 h 1351"/>
                <a:gd name="T4" fmla="*/ 1335 w 1664"/>
                <a:gd name="T5" fmla="*/ 1001 h 1351"/>
                <a:gd name="T6" fmla="*/ 1265 w 1664"/>
                <a:gd name="T7" fmla="*/ 1025 h 1351"/>
                <a:gd name="T8" fmla="*/ 1242 w 1664"/>
                <a:gd name="T9" fmla="*/ 1096 h 1351"/>
                <a:gd name="T10" fmla="*/ 1302 w 1664"/>
                <a:gd name="T11" fmla="*/ 1167 h 1351"/>
                <a:gd name="T12" fmla="*/ 1297 w 1664"/>
                <a:gd name="T13" fmla="*/ 1243 h 1351"/>
                <a:gd name="T14" fmla="*/ 1246 w 1664"/>
                <a:gd name="T15" fmla="*/ 1273 h 1351"/>
                <a:gd name="T16" fmla="*/ 1265 w 1664"/>
                <a:gd name="T17" fmla="*/ 1299 h 1351"/>
                <a:gd name="T18" fmla="*/ 1280 w 1664"/>
                <a:gd name="T19" fmla="*/ 1324 h 1351"/>
                <a:gd name="T20" fmla="*/ 1226 w 1664"/>
                <a:gd name="T21" fmla="*/ 1286 h 1351"/>
                <a:gd name="T22" fmla="*/ 1106 w 1664"/>
                <a:gd name="T23" fmla="*/ 1160 h 1351"/>
                <a:gd name="T24" fmla="*/ 1204 w 1664"/>
                <a:gd name="T25" fmla="*/ 985 h 1351"/>
                <a:gd name="T26" fmla="*/ 1310 w 1664"/>
                <a:gd name="T27" fmla="*/ 763 h 1351"/>
                <a:gd name="T28" fmla="*/ 1349 w 1664"/>
                <a:gd name="T29" fmla="*/ 518 h 1351"/>
                <a:gd name="T30" fmla="*/ 1316 w 1664"/>
                <a:gd name="T31" fmla="*/ 418 h 1351"/>
                <a:gd name="T32" fmla="*/ 1278 w 1664"/>
                <a:gd name="T33" fmla="*/ 758 h 1351"/>
                <a:gd name="T34" fmla="*/ 1112 w 1664"/>
                <a:gd name="T35" fmla="*/ 1015 h 1351"/>
                <a:gd name="T36" fmla="*/ 1041 w 1664"/>
                <a:gd name="T37" fmla="*/ 873 h 1351"/>
                <a:gd name="T38" fmla="*/ 935 w 1664"/>
                <a:gd name="T39" fmla="*/ 750 h 1351"/>
                <a:gd name="T40" fmla="*/ 791 w 1664"/>
                <a:gd name="T41" fmla="*/ 676 h 1351"/>
                <a:gd name="T42" fmla="*/ 746 w 1664"/>
                <a:gd name="T43" fmla="*/ 403 h 1351"/>
                <a:gd name="T44" fmla="*/ 649 w 1664"/>
                <a:gd name="T45" fmla="*/ 242 h 1351"/>
                <a:gd name="T46" fmla="*/ 525 w 1664"/>
                <a:gd name="T47" fmla="*/ 176 h 1351"/>
                <a:gd name="T48" fmla="*/ 406 w 1664"/>
                <a:gd name="T49" fmla="*/ 166 h 1351"/>
                <a:gd name="T50" fmla="*/ 294 w 1664"/>
                <a:gd name="T51" fmla="*/ 187 h 1351"/>
                <a:gd name="T52" fmla="*/ 193 w 1664"/>
                <a:gd name="T53" fmla="*/ 238 h 1351"/>
                <a:gd name="T54" fmla="*/ 107 w 1664"/>
                <a:gd name="T55" fmla="*/ 313 h 1351"/>
                <a:gd name="T56" fmla="*/ 39 w 1664"/>
                <a:gd name="T57" fmla="*/ 287 h 1351"/>
                <a:gd name="T58" fmla="*/ 14 w 1664"/>
                <a:gd name="T59" fmla="*/ 213 h 1351"/>
                <a:gd name="T60" fmla="*/ 96 w 1664"/>
                <a:gd name="T61" fmla="*/ 163 h 1351"/>
                <a:gd name="T62" fmla="*/ 183 w 1664"/>
                <a:gd name="T63" fmla="*/ 126 h 1351"/>
                <a:gd name="T64" fmla="*/ 265 w 1664"/>
                <a:gd name="T65" fmla="*/ 80 h 1351"/>
                <a:gd name="T66" fmla="*/ 345 w 1664"/>
                <a:gd name="T67" fmla="*/ 126 h 1351"/>
                <a:gd name="T68" fmla="*/ 461 w 1664"/>
                <a:gd name="T69" fmla="*/ 110 h 1351"/>
                <a:gd name="T70" fmla="*/ 501 w 1664"/>
                <a:gd name="T71" fmla="*/ 158 h 1351"/>
                <a:gd name="T72" fmla="*/ 554 w 1664"/>
                <a:gd name="T73" fmla="*/ 129 h 1351"/>
                <a:gd name="T74" fmla="*/ 609 w 1664"/>
                <a:gd name="T75" fmla="*/ 147 h 1351"/>
                <a:gd name="T76" fmla="*/ 673 w 1664"/>
                <a:gd name="T77" fmla="*/ 124 h 1351"/>
                <a:gd name="T78" fmla="*/ 749 w 1664"/>
                <a:gd name="T79" fmla="*/ 57 h 1351"/>
                <a:gd name="T80" fmla="*/ 809 w 1664"/>
                <a:gd name="T81" fmla="*/ 100 h 1351"/>
                <a:gd name="T82" fmla="*/ 868 w 1664"/>
                <a:gd name="T83" fmla="*/ 190 h 1351"/>
                <a:gd name="T84" fmla="*/ 913 w 1664"/>
                <a:gd name="T85" fmla="*/ 413 h 1351"/>
                <a:gd name="T86" fmla="*/ 971 w 1664"/>
                <a:gd name="T87" fmla="*/ 399 h 1351"/>
                <a:gd name="T88" fmla="*/ 1020 w 1664"/>
                <a:gd name="T89" fmla="*/ 490 h 1351"/>
                <a:gd name="T90" fmla="*/ 1177 w 1664"/>
                <a:gd name="T91" fmla="*/ 431 h 1351"/>
                <a:gd name="T92" fmla="*/ 1215 w 1664"/>
                <a:gd name="T93" fmla="*/ 502 h 1351"/>
                <a:gd name="T94" fmla="*/ 1303 w 1664"/>
                <a:gd name="T95" fmla="*/ 363 h 1351"/>
                <a:gd name="T96" fmla="*/ 1357 w 1664"/>
                <a:gd name="T97" fmla="*/ 174 h 1351"/>
                <a:gd name="T98" fmla="*/ 1409 w 1664"/>
                <a:gd name="T99" fmla="*/ 74 h 1351"/>
                <a:gd name="T100" fmla="*/ 1568 w 1664"/>
                <a:gd name="T101" fmla="*/ 86 h 1351"/>
                <a:gd name="T102" fmla="*/ 1660 w 1664"/>
                <a:gd name="T103" fmla="*/ 389 h 1351"/>
                <a:gd name="T104" fmla="*/ 1639 w 1664"/>
                <a:gd name="T105" fmla="*/ 729 h 1351"/>
                <a:gd name="T106" fmla="*/ 1573 w 1664"/>
                <a:gd name="T107" fmla="*/ 1006 h 1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64" h="1351">
                  <a:moveTo>
                    <a:pt x="1573" y="1006"/>
                  </a:moveTo>
                  <a:lnTo>
                    <a:pt x="1555" y="1008"/>
                  </a:lnTo>
                  <a:lnTo>
                    <a:pt x="1536" y="1009"/>
                  </a:lnTo>
                  <a:lnTo>
                    <a:pt x="1519" y="1011"/>
                  </a:lnTo>
                  <a:lnTo>
                    <a:pt x="1502" y="1011"/>
                  </a:lnTo>
                  <a:lnTo>
                    <a:pt x="1486" y="1011"/>
                  </a:lnTo>
                  <a:lnTo>
                    <a:pt x="1468" y="1011"/>
                  </a:lnTo>
                  <a:lnTo>
                    <a:pt x="1451" y="1009"/>
                  </a:lnTo>
                  <a:lnTo>
                    <a:pt x="1435" y="1009"/>
                  </a:lnTo>
                  <a:lnTo>
                    <a:pt x="1419" y="1008"/>
                  </a:lnTo>
                  <a:lnTo>
                    <a:pt x="1402" y="1006"/>
                  </a:lnTo>
                  <a:lnTo>
                    <a:pt x="1386" y="1005"/>
                  </a:lnTo>
                  <a:lnTo>
                    <a:pt x="1368" y="1003"/>
                  </a:lnTo>
                  <a:lnTo>
                    <a:pt x="1352" y="1002"/>
                  </a:lnTo>
                  <a:lnTo>
                    <a:pt x="1335" y="1001"/>
                  </a:lnTo>
                  <a:lnTo>
                    <a:pt x="1319" y="998"/>
                  </a:lnTo>
                  <a:lnTo>
                    <a:pt x="1302" y="996"/>
                  </a:lnTo>
                  <a:lnTo>
                    <a:pt x="1286" y="1003"/>
                  </a:lnTo>
                  <a:lnTo>
                    <a:pt x="1274" y="1012"/>
                  </a:lnTo>
                  <a:lnTo>
                    <a:pt x="1265" y="1025"/>
                  </a:lnTo>
                  <a:lnTo>
                    <a:pt x="1260" y="1038"/>
                  </a:lnTo>
                  <a:lnTo>
                    <a:pt x="1254" y="1053"/>
                  </a:lnTo>
                  <a:lnTo>
                    <a:pt x="1251" y="1067"/>
                  </a:lnTo>
                  <a:lnTo>
                    <a:pt x="1246" y="1082"/>
                  </a:lnTo>
                  <a:lnTo>
                    <a:pt x="1242" y="1096"/>
                  </a:lnTo>
                  <a:lnTo>
                    <a:pt x="1244" y="1119"/>
                  </a:lnTo>
                  <a:lnTo>
                    <a:pt x="1252" y="1137"/>
                  </a:lnTo>
                  <a:lnTo>
                    <a:pt x="1268" y="1148"/>
                  </a:lnTo>
                  <a:lnTo>
                    <a:pt x="1286" y="1157"/>
                  </a:lnTo>
                  <a:lnTo>
                    <a:pt x="1302" y="1167"/>
                  </a:lnTo>
                  <a:lnTo>
                    <a:pt x="1315" y="1180"/>
                  </a:lnTo>
                  <a:lnTo>
                    <a:pt x="1319" y="1198"/>
                  </a:lnTo>
                  <a:lnTo>
                    <a:pt x="1315" y="1224"/>
                  </a:lnTo>
                  <a:lnTo>
                    <a:pt x="1307" y="1235"/>
                  </a:lnTo>
                  <a:lnTo>
                    <a:pt x="1297" y="1243"/>
                  </a:lnTo>
                  <a:lnTo>
                    <a:pt x="1286" y="1248"/>
                  </a:lnTo>
                  <a:lnTo>
                    <a:pt x="1274" y="1254"/>
                  </a:lnTo>
                  <a:lnTo>
                    <a:pt x="1264" y="1259"/>
                  </a:lnTo>
                  <a:lnTo>
                    <a:pt x="1254" y="1264"/>
                  </a:lnTo>
                  <a:lnTo>
                    <a:pt x="1246" y="1273"/>
                  </a:lnTo>
                  <a:lnTo>
                    <a:pt x="1242" y="1285"/>
                  </a:lnTo>
                  <a:lnTo>
                    <a:pt x="1248" y="1289"/>
                  </a:lnTo>
                  <a:lnTo>
                    <a:pt x="1254" y="1292"/>
                  </a:lnTo>
                  <a:lnTo>
                    <a:pt x="1260" y="1296"/>
                  </a:lnTo>
                  <a:lnTo>
                    <a:pt x="1265" y="1299"/>
                  </a:lnTo>
                  <a:lnTo>
                    <a:pt x="1271" y="1302"/>
                  </a:lnTo>
                  <a:lnTo>
                    <a:pt x="1275" y="1305"/>
                  </a:lnTo>
                  <a:lnTo>
                    <a:pt x="1281" y="1309"/>
                  </a:lnTo>
                  <a:lnTo>
                    <a:pt x="1287" y="1312"/>
                  </a:lnTo>
                  <a:lnTo>
                    <a:pt x="1280" y="1324"/>
                  </a:lnTo>
                  <a:lnTo>
                    <a:pt x="1273" y="1335"/>
                  </a:lnTo>
                  <a:lnTo>
                    <a:pt x="1261" y="1346"/>
                  </a:lnTo>
                  <a:lnTo>
                    <a:pt x="1248" y="1351"/>
                  </a:lnTo>
                  <a:lnTo>
                    <a:pt x="1239" y="1318"/>
                  </a:lnTo>
                  <a:lnTo>
                    <a:pt x="1226" y="1286"/>
                  </a:lnTo>
                  <a:lnTo>
                    <a:pt x="1207" y="1256"/>
                  </a:lnTo>
                  <a:lnTo>
                    <a:pt x="1186" y="1228"/>
                  </a:lnTo>
                  <a:lnTo>
                    <a:pt x="1161" y="1203"/>
                  </a:lnTo>
                  <a:lnTo>
                    <a:pt x="1135" y="1180"/>
                  </a:lnTo>
                  <a:lnTo>
                    <a:pt x="1106" y="1160"/>
                  </a:lnTo>
                  <a:lnTo>
                    <a:pt x="1075" y="1141"/>
                  </a:lnTo>
                  <a:lnTo>
                    <a:pt x="1112" y="1103"/>
                  </a:lnTo>
                  <a:lnTo>
                    <a:pt x="1145" y="1066"/>
                  </a:lnTo>
                  <a:lnTo>
                    <a:pt x="1175" y="1025"/>
                  </a:lnTo>
                  <a:lnTo>
                    <a:pt x="1204" y="985"/>
                  </a:lnTo>
                  <a:lnTo>
                    <a:pt x="1231" y="943"/>
                  </a:lnTo>
                  <a:lnTo>
                    <a:pt x="1254" y="899"/>
                  </a:lnTo>
                  <a:lnTo>
                    <a:pt x="1275" y="856"/>
                  </a:lnTo>
                  <a:lnTo>
                    <a:pt x="1294" y="809"/>
                  </a:lnTo>
                  <a:lnTo>
                    <a:pt x="1310" y="763"/>
                  </a:lnTo>
                  <a:lnTo>
                    <a:pt x="1323" y="715"/>
                  </a:lnTo>
                  <a:lnTo>
                    <a:pt x="1333" y="667"/>
                  </a:lnTo>
                  <a:lnTo>
                    <a:pt x="1342" y="618"/>
                  </a:lnTo>
                  <a:lnTo>
                    <a:pt x="1347" y="569"/>
                  </a:lnTo>
                  <a:lnTo>
                    <a:pt x="1349" y="518"/>
                  </a:lnTo>
                  <a:lnTo>
                    <a:pt x="1348" y="466"/>
                  </a:lnTo>
                  <a:lnTo>
                    <a:pt x="1345" y="412"/>
                  </a:lnTo>
                  <a:lnTo>
                    <a:pt x="1335" y="408"/>
                  </a:lnTo>
                  <a:lnTo>
                    <a:pt x="1325" y="411"/>
                  </a:lnTo>
                  <a:lnTo>
                    <a:pt x="1316" y="418"/>
                  </a:lnTo>
                  <a:lnTo>
                    <a:pt x="1312" y="428"/>
                  </a:lnTo>
                  <a:lnTo>
                    <a:pt x="1319" y="516"/>
                  </a:lnTo>
                  <a:lnTo>
                    <a:pt x="1315" y="599"/>
                  </a:lnTo>
                  <a:lnTo>
                    <a:pt x="1300" y="680"/>
                  </a:lnTo>
                  <a:lnTo>
                    <a:pt x="1278" y="758"/>
                  </a:lnTo>
                  <a:lnTo>
                    <a:pt x="1248" y="834"/>
                  </a:lnTo>
                  <a:lnTo>
                    <a:pt x="1212" y="906"/>
                  </a:lnTo>
                  <a:lnTo>
                    <a:pt x="1168" y="976"/>
                  </a:lnTo>
                  <a:lnTo>
                    <a:pt x="1122" y="1044"/>
                  </a:lnTo>
                  <a:lnTo>
                    <a:pt x="1112" y="1015"/>
                  </a:lnTo>
                  <a:lnTo>
                    <a:pt x="1100" y="986"/>
                  </a:lnTo>
                  <a:lnTo>
                    <a:pt x="1087" y="957"/>
                  </a:lnTo>
                  <a:lnTo>
                    <a:pt x="1073" y="929"/>
                  </a:lnTo>
                  <a:lnTo>
                    <a:pt x="1057" y="901"/>
                  </a:lnTo>
                  <a:lnTo>
                    <a:pt x="1041" y="873"/>
                  </a:lnTo>
                  <a:lnTo>
                    <a:pt x="1022" y="845"/>
                  </a:lnTo>
                  <a:lnTo>
                    <a:pt x="1003" y="819"/>
                  </a:lnTo>
                  <a:lnTo>
                    <a:pt x="981" y="795"/>
                  </a:lnTo>
                  <a:lnTo>
                    <a:pt x="958" y="771"/>
                  </a:lnTo>
                  <a:lnTo>
                    <a:pt x="935" y="750"/>
                  </a:lnTo>
                  <a:lnTo>
                    <a:pt x="909" y="729"/>
                  </a:lnTo>
                  <a:lnTo>
                    <a:pt x="883" y="712"/>
                  </a:lnTo>
                  <a:lnTo>
                    <a:pt x="854" y="698"/>
                  </a:lnTo>
                  <a:lnTo>
                    <a:pt x="823" y="685"/>
                  </a:lnTo>
                  <a:lnTo>
                    <a:pt x="791" y="676"/>
                  </a:lnTo>
                  <a:lnTo>
                    <a:pt x="786" y="616"/>
                  </a:lnTo>
                  <a:lnTo>
                    <a:pt x="787" y="556"/>
                  </a:lnTo>
                  <a:lnTo>
                    <a:pt x="784" y="495"/>
                  </a:lnTo>
                  <a:lnTo>
                    <a:pt x="767" y="435"/>
                  </a:lnTo>
                  <a:lnTo>
                    <a:pt x="746" y="403"/>
                  </a:lnTo>
                  <a:lnTo>
                    <a:pt x="729" y="370"/>
                  </a:lnTo>
                  <a:lnTo>
                    <a:pt x="712" y="337"/>
                  </a:lnTo>
                  <a:lnTo>
                    <a:pt x="693" y="303"/>
                  </a:lnTo>
                  <a:lnTo>
                    <a:pt x="673" y="271"/>
                  </a:lnTo>
                  <a:lnTo>
                    <a:pt x="649" y="242"/>
                  </a:lnTo>
                  <a:lnTo>
                    <a:pt x="620" y="219"/>
                  </a:lnTo>
                  <a:lnTo>
                    <a:pt x="586" y="200"/>
                  </a:lnTo>
                  <a:lnTo>
                    <a:pt x="567" y="186"/>
                  </a:lnTo>
                  <a:lnTo>
                    <a:pt x="546" y="179"/>
                  </a:lnTo>
                  <a:lnTo>
                    <a:pt x="525" y="176"/>
                  </a:lnTo>
                  <a:lnTo>
                    <a:pt x="501" y="174"/>
                  </a:lnTo>
                  <a:lnTo>
                    <a:pt x="477" y="176"/>
                  </a:lnTo>
                  <a:lnTo>
                    <a:pt x="454" y="176"/>
                  </a:lnTo>
                  <a:lnTo>
                    <a:pt x="429" y="173"/>
                  </a:lnTo>
                  <a:lnTo>
                    <a:pt x="406" y="166"/>
                  </a:lnTo>
                  <a:lnTo>
                    <a:pt x="383" y="167"/>
                  </a:lnTo>
                  <a:lnTo>
                    <a:pt x="359" y="171"/>
                  </a:lnTo>
                  <a:lnTo>
                    <a:pt x="338" y="176"/>
                  </a:lnTo>
                  <a:lnTo>
                    <a:pt x="316" y="182"/>
                  </a:lnTo>
                  <a:lnTo>
                    <a:pt x="294" y="187"/>
                  </a:lnTo>
                  <a:lnTo>
                    <a:pt x="272" y="196"/>
                  </a:lnTo>
                  <a:lnTo>
                    <a:pt x="252" y="205"/>
                  </a:lnTo>
                  <a:lnTo>
                    <a:pt x="232" y="215"/>
                  </a:lnTo>
                  <a:lnTo>
                    <a:pt x="212" y="226"/>
                  </a:lnTo>
                  <a:lnTo>
                    <a:pt x="193" y="238"/>
                  </a:lnTo>
                  <a:lnTo>
                    <a:pt x="174" y="251"/>
                  </a:lnTo>
                  <a:lnTo>
                    <a:pt x="157" y="266"/>
                  </a:lnTo>
                  <a:lnTo>
                    <a:pt x="139" y="280"/>
                  </a:lnTo>
                  <a:lnTo>
                    <a:pt x="123" y="296"/>
                  </a:lnTo>
                  <a:lnTo>
                    <a:pt x="107" y="313"/>
                  </a:lnTo>
                  <a:lnTo>
                    <a:pt x="91" y="331"/>
                  </a:lnTo>
                  <a:lnTo>
                    <a:pt x="75" y="322"/>
                  </a:lnTo>
                  <a:lnTo>
                    <a:pt x="62" y="312"/>
                  </a:lnTo>
                  <a:lnTo>
                    <a:pt x="49" y="300"/>
                  </a:lnTo>
                  <a:lnTo>
                    <a:pt x="39" y="287"/>
                  </a:lnTo>
                  <a:lnTo>
                    <a:pt x="29" y="273"/>
                  </a:lnTo>
                  <a:lnTo>
                    <a:pt x="20" y="258"/>
                  </a:lnTo>
                  <a:lnTo>
                    <a:pt x="10" y="244"/>
                  </a:lnTo>
                  <a:lnTo>
                    <a:pt x="0" y="228"/>
                  </a:lnTo>
                  <a:lnTo>
                    <a:pt x="14" y="213"/>
                  </a:lnTo>
                  <a:lnTo>
                    <a:pt x="29" y="202"/>
                  </a:lnTo>
                  <a:lnTo>
                    <a:pt x="45" y="190"/>
                  </a:lnTo>
                  <a:lnTo>
                    <a:pt x="62" y="180"/>
                  </a:lnTo>
                  <a:lnTo>
                    <a:pt x="78" y="171"/>
                  </a:lnTo>
                  <a:lnTo>
                    <a:pt x="96" y="163"/>
                  </a:lnTo>
                  <a:lnTo>
                    <a:pt x="113" y="155"/>
                  </a:lnTo>
                  <a:lnTo>
                    <a:pt x="130" y="148"/>
                  </a:lnTo>
                  <a:lnTo>
                    <a:pt x="148" y="141"/>
                  </a:lnTo>
                  <a:lnTo>
                    <a:pt x="165" y="134"/>
                  </a:lnTo>
                  <a:lnTo>
                    <a:pt x="183" y="126"/>
                  </a:lnTo>
                  <a:lnTo>
                    <a:pt x="200" y="119"/>
                  </a:lnTo>
                  <a:lnTo>
                    <a:pt x="217" y="110"/>
                  </a:lnTo>
                  <a:lnTo>
                    <a:pt x="233" y="102"/>
                  </a:lnTo>
                  <a:lnTo>
                    <a:pt x="249" y="92"/>
                  </a:lnTo>
                  <a:lnTo>
                    <a:pt x="265" y="80"/>
                  </a:lnTo>
                  <a:lnTo>
                    <a:pt x="283" y="86"/>
                  </a:lnTo>
                  <a:lnTo>
                    <a:pt x="299" y="93"/>
                  </a:lnTo>
                  <a:lnTo>
                    <a:pt x="315" y="103"/>
                  </a:lnTo>
                  <a:lnTo>
                    <a:pt x="330" y="115"/>
                  </a:lnTo>
                  <a:lnTo>
                    <a:pt x="345" y="126"/>
                  </a:lnTo>
                  <a:lnTo>
                    <a:pt x="361" y="139"/>
                  </a:lnTo>
                  <a:lnTo>
                    <a:pt x="375" y="151"/>
                  </a:lnTo>
                  <a:lnTo>
                    <a:pt x="391" y="163"/>
                  </a:lnTo>
                  <a:lnTo>
                    <a:pt x="454" y="103"/>
                  </a:lnTo>
                  <a:lnTo>
                    <a:pt x="461" y="110"/>
                  </a:lnTo>
                  <a:lnTo>
                    <a:pt x="468" y="121"/>
                  </a:lnTo>
                  <a:lnTo>
                    <a:pt x="475" y="131"/>
                  </a:lnTo>
                  <a:lnTo>
                    <a:pt x="483" y="141"/>
                  </a:lnTo>
                  <a:lnTo>
                    <a:pt x="491" y="151"/>
                  </a:lnTo>
                  <a:lnTo>
                    <a:pt x="501" y="158"/>
                  </a:lnTo>
                  <a:lnTo>
                    <a:pt x="513" y="163"/>
                  </a:lnTo>
                  <a:lnTo>
                    <a:pt x="526" y="163"/>
                  </a:lnTo>
                  <a:lnTo>
                    <a:pt x="533" y="150"/>
                  </a:lnTo>
                  <a:lnTo>
                    <a:pt x="544" y="139"/>
                  </a:lnTo>
                  <a:lnTo>
                    <a:pt x="554" y="129"/>
                  </a:lnTo>
                  <a:lnTo>
                    <a:pt x="561" y="118"/>
                  </a:lnTo>
                  <a:lnTo>
                    <a:pt x="573" y="122"/>
                  </a:lnTo>
                  <a:lnTo>
                    <a:pt x="584" y="131"/>
                  </a:lnTo>
                  <a:lnTo>
                    <a:pt x="597" y="138"/>
                  </a:lnTo>
                  <a:lnTo>
                    <a:pt x="609" y="147"/>
                  </a:lnTo>
                  <a:lnTo>
                    <a:pt x="620" y="151"/>
                  </a:lnTo>
                  <a:lnTo>
                    <a:pt x="633" y="153"/>
                  </a:lnTo>
                  <a:lnTo>
                    <a:pt x="645" y="150"/>
                  </a:lnTo>
                  <a:lnTo>
                    <a:pt x="657" y="138"/>
                  </a:lnTo>
                  <a:lnTo>
                    <a:pt x="673" y="124"/>
                  </a:lnTo>
                  <a:lnTo>
                    <a:pt x="688" y="109"/>
                  </a:lnTo>
                  <a:lnTo>
                    <a:pt x="703" y="95"/>
                  </a:lnTo>
                  <a:lnTo>
                    <a:pt x="717" y="81"/>
                  </a:lnTo>
                  <a:lnTo>
                    <a:pt x="733" y="68"/>
                  </a:lnTo>
                  <a:lnTo>
                    <a:pt x="749" y="57"/>
                  </a:lnTo>
                  <a:lnTo>
                    <a:pt x="767" y="48"/>
                  </a:lnTo>
                  <a:lnTo>
                    <a:pt x="787" y="41"/>
                  </a:lnTo>
                  <a:lnTo>
                    <a:pt x="793" y="61"/>
                  </a:lnTo>
                  <a:lnTo>
                    <a:pt x="800" y="81"/>
                  </a:lnTo>
                  <a:lnTo>
                    <a:pt x="809" y="100"/>
                  </a:lnTo>
                  <a:lnTo>
                    <a:pt x="817" y="119"/>
                  </a:lnTo>
                  <a:lnTo>
                    <a:pt x="828" y="138"/>
                  </a:lnTo>
                  <a:lnTo>
                    <a:pt x="839" y="155"/>
                  </a:lnTo>
                  <a:lnTo>
                    <a:pt x="852" y="173"/>
                  </a:lnTo>
                  <a:lnTo>
                    <a:pt x="868" y="190"/>
                  </a:lnTo>
                  <a:lnTo>
                    <a:pt x="864" y="422"/>
                  </a:lnTo>
                  <a:lnTo>
                    <a:pt x="877" y="425"/>
                  </a:lnTo>
                  <a:lnTo>
                    <a:pt x="890" y="424"/>
                  </a:lnTo>
                  <a:lnTo>
                    <a:pt x="902" y="419"/>
                  </a:lnTo>
                  <a:lnTo>
                    <a:pt x="913" y="413"/>
                  </a:lnTo>
                  <a:lnTo>
                    <a:pt x="925" y="406"/>
                  </a:lnTo>
                  <a:lnTo>
                    <a:pt x="936" y="399"/>
                  </a:lnTo>
                  <a:lnTo>
                    <a:pt x="946" y="390"/>
                  </a:lnTo>
                  <a:lnTo>
                    <a:pt x="958" y="383"/>
                  </a:lnTo>
                  <a:lnTo>
                    <a:pt x="971" y="399"/>
                  </a:lnTo>
                  <a:lnTo>
                    <a:pt x="981" y="416"/>
                  </a:lnTo>
                  <a:lnTo>
                    <a:pt x="990" y="435"/>
                  </a:lnTo>
                  <a:lnTo>
                    <a:pt x="999" y="455"/>
                  </a:lnTo>
                  <a:lnTo>
                    <a:pt x="1007" y="474"/>
                  </a:lnTo>
                  <a:lnTo>
                    <a:pt x="1020" y="490"/>
                  </a:lnTo>
                  <a:lnTo>
                    <a:pt x="1035" y="505"/>
                  </a:lnTo>
                  <a:lnTo>
                    <a:pt x="1055" y="515"/>
                  </a:lnTo>
                  <a:lnTo>
                    <a:pt x="1162" y="403"/>
                  </a:lnTo>
                  <a:lnTo>
                    <a:pt x="1170" y="418"/>
                  </a:lnTo>
                  <a:lnTo>
                    <a:pt x="1177" y="431"/>
                  </a:lnTo>
                  <a:lnTo>
                    <a:pt x="1183" y="445"/>
                  </a:lnTo>
                  <a:lnTo>
                    <a:pt x="1190" y="460"/>
                  </a:lnTo>
                  <a:lnTo>
                    <a:pt x="1197" y="474"/>
                  </a:lnTo>
                  <a:lnTo>
                    <a:pt x="1206" y="487"/>
                  </a:lnTo>
                  <a:lnTo>
                    <a:pt x="1215" y="502"/>
                  </a:lnTo>
                  <a:lnTo>
                    <a:pt x="1225" y="515"/>
                  </a:lnTo>
                  <a:lnTo>
                    <a:pt x="1254" y="482"/>
                  </a:lnTo>
                  <a:lnTo>
                    <a:pt x="1274" y="445"/>
                  </a:lnTo>
                  <a:lnTo>
                    <a:pt x="1290" y="405"/>
                  </a:lnTo>
                  <a:lnTo>
                    <a:pt x="1303" y="363"/>
                  </a:lnTo>
                  <a:lnTo>
                    <a:pt x="1313" y="321"/>
                  </a:lnTo>
                  <a:lnTo>
                    <a:pt x="1323" y="277"/>
                  </a:lnTo>
                  <a:lnTo>
                    <a:pt x="1335" y="235"/>
                  </a:lnTo>
                  <a:lnTo>
                    <a:pt x="1349" y="195"/>
                  </a:lnTo>
                  <a:lnTo>
                    <a:pt x="1357" y="174"/>
                  </a:lnTo>
                  <a:lnTo>
                    <a:pt x="1367" y="154"/>
                  </a:lnTo>
                  <a:lnTo>
                    <a:pt x="1378" y="134"/>
                  </a:lnTo>
                  <a:lnTo>
                    <a:pt x="1390" y="115"/>
                  </a:lnTo>
                  <a:lnTo>
                    <a:pt x="1400" y="95"/>
                  </a:lnTo>
                  <a:lnTo>
                    <a:pt x="1409" y="74"/>
                  </a:lnTo>
                  <a:lnTo>
                    <a:pt x="1415" y="54"/>
                  </a:lnTo>
                  <a:lnTo>
                    <a:pt x="1418" y="31"/>
                  </a:lnTo>
                  <a:lnTo>
                    <a:pt x="1476" y="0"/>
                  </a:lnTo>
                  <a:lnTo>
                    <a:pt x="1528" y="39"/>
                  </a:lnTo>
                  <a:lnTo>
                    <a:pt x="1568" y="86"/>
                  </a:lnTo>
                  <a:lnTo>
                    <a:pt x="1600" y="139"/>
                  </a:lnTo>
                  <a:lnTo>
                    <a:pt x="1623" y="197"/>
                  </a:lnTo>
                  <a:lnTo>
                    <a:pt x="1641" y="260"/>
                  </a:lnTo>
                  <a:lnTo>
                    <a:pt x="1652" y="324"/>
                  </a:lnTo>
                  <a:lnTo>
                    <a:pt x="1660" y="389"/>
                  </a:lnTo>
                  <a:lnTo>
                    <a:pt x="1664" y="453"/>
                  </a:lnTo>
                  <a:lnTo>
                    <a:pt x="1658" y="519"/>
                  </a:lnTo>
                  <a:lnTo>
                    <a:pt x="1652" y="587"/>
                  </a:lnTo>
                  <a:lnTo>
                    <a:pt x="1647" y="658"/>
                  </a:lnTo>
                  <a:lnTo>
                    <a:pt x="1639" y="729"/>
                  </a:lnTo>
                  <a:lnTo>
                    <a:pt x="1629" y="802"/>
                  </a:lnTo>
                  <a:lnTo>
                    <a:pt x="1616" y="873"/>
                  </a:lnTo>
                  <a:lnTo>
                    <a:pt x="1597" y="941"/>
                  </a:lnTo>
                  <a:lnTo>
                    <a:pt x="1573" y="1006"/>
                  </a:lnTo>
                  <a:lnTo>
                    <a:pt x="1573" y="1006"/>
                  </a:lnTo>
                  <a:close/>
                </a:path>
              </a:pathLst>
            </a:custGeom>
            <a:solidFill>
              <a:srgbClr val="024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1195206" y="1376424"/>
            <a:ext cx="668214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dirty="0" smtClean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他在做</a:t>
            </a:r>
            <a:r>
              <a:rPr lang="zh-CN" altLang="en-US" sz="4400" smtClean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什么？</a:t>
            </a:r>
            <a:endParaRPr lang="en-US" altLang="zh-CN" sz="4400" dirty="0" smtClean="0">
              <a:solidFill>
                <a:srgbClr val="000000"/>
              </a:solidFill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54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矩形 2"/>
          <p:cNvSpPr>
            <a:spLocks noChangeArrowheads="1"/>
          </p:cNvSpPr>
          <p:nvPr/>
        </p:nvSpPr>
        <p:spPr bwMode="auto">
          <a:xfrm>
            <a:off x="1475656" y="4581128"/>
            <a:ext cx="385192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3600" dirty="0" smtClean="0">
                <a:latin typeface="楷体_GB2312" pitchFamily="49" charset="-122"/>
                <a:ea typeface="楷体_GB2312" pitchFamily="49" charset="-122"/>
              </a:rPr>
              <a:t>打电话</a:t>
            </a:r>
            <a:endParaRPr lang="en-US" altLang="zh-CN" sz="3600" dirty="0" smtClean="0">
              <a:latin typeface="楷体_GB2312" pitchFamily="49" charset="-122"/>
              <a:ea typeface="楷体_GB2312" pitchFamily="49" charset="-122"/>
            </a:endParaRPr>
          </a:p>
          <a:p>
            <a:r>
              <a:rPr lang="en-US" altLang="zh-CN" sz="3600" dirty="0" err="1" smtClean="0">
                <a:latin typeface="楷体_GB2312" pitchFamily="49" charset="-122"/>
                <a:ea typeface="楷体_GB2312" pitchFamily="49" charset="-122"/>
              </a:rPr>
              <a:t>dǎ</a:t>
            </a:r>
            <a:r>
              <a:rPr lang="en-US" altLang="zh-CN" sz="3600" dirty="0" smtClean="0"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en-US" altLang="zh-CN" sz="3600" dirty="0" err="1" smtClean="0">
                <a:latin typeface="楷体_GB2312" pitchFamily="49" charset="-122"/>
                <a:ea typeface="楷体_GB2312" pitchFamily="49" charset="-122"/>
              </a:rPr>
              <a:t>diànhuà</a:t>
            </a:r>
            <a:endParaRPr lang="zh-CN" altLang="en-US" sz="3600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520" y="3059420"/>
            <a:ext cx="4320480" cy="3784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68813" y="326266"/>
            <a:ext cx="35702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 smtClean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他在</a:t>
            </a:r>
            <a:r>
              <a:rPr lang="zh-CN" altLang="en-US" sz="4400" dirty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做</a:t>
            </a:r>
            <a:r>
              <a:rPr lang="zh-CN" altLang="en-US" sz="4400">
                <a:solidFill>
                  <a:srgbClr val="000000"/>
                </a:solidFill>
                <a:latin typeface="Arial"/>
                <a:ea typeface="+mj-ea"/>
                <a:cs typeface="Arial"/>
              </a:rPr>
              <a:t>什么</a:t>
            </a:r>
            <a:r>
              <a:rPr lang="zh-CN" altLang="en-US" sz="4400" smtClean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？</a:t>
            </a:r>
            <a:endParaRPr lang="en-US" altLang="zh-CN" sz="4400" dirty="0" smtClean="0">
              <a:solidFill>
                <a:srgbClr val="000000"/>
              </a:solidFill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977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1548</TotalTime>
  <Words>104</Words>
  <Application>Microsoft Macintosh PowerPoint</Application>
  <PresentationFormat>On-screen Show (4:3)</PresentationFormat>
  <Paragraphs>34</Paragraphs>
  <Slides>10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Calibri</vt:lpstr>
      <vt:lpstr>SimSun</vt:lpstr>
      <vt:lpstr>Verdana</vt:lpstr>
      <vt:lpstr>宋体</vt:lpstr>
      <vt:lpstr>楷体_GB2312</vt:lpstr>
      <vt:lpstr>Arial</vt:lpstr>
      <vt:lpstr>Diseño predeterminado</vt:lpstr>
      <vt:lpstr>Clip</vt:lpstr>
      <vt:lpstr>她在买衣服。 “She is buying clothes.” </vt:lpstr>
      <vt:lpstr>PowerPoint Presentation</vt:lpstr>
      <vt:lpstr>A：他们在做什么？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Microsoft Office User</cp:lastModifiedBy>
  <cp:revision>59</cp:revision>
  <dcterms:created xsi:type="dcterms:W3CDTF">2010-05-23T14:28:12Z</dcterms:created>
  <dcterms:modified xsi:type="dcterms:W3CDTF">2017-01-02T16:30:55Z</dcterms:modified>
</cp:coreProperties>
</file>